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10"/>
  </p:notesMasterIdLst>
  <p:sldIdLst>
    <p:sldId id="256" r:id="rId2"/>
    <p:sldId id="313" r:id="rId3"/>
    <p:sldId id="260" r:id="rId4"/>
    <p:sldId id="312" r:id="rId5"/>
    <p:sldId id="439" r:id="rId6"/>
    <p:sldId id="316" r:id="rId7"/>
    <p:sldId id="317" r:id="rId8"/>
    <p:sldId id="318" r:id="rId9"/>
    <p:sldId id="319" r:id="rId10"/>
    <p:sldId id="315" r:id="rId11"/>
    <p:sldId id="443" r:id="rId12"/>
    <p:sldId id="474" r:id="rId13"/>
    <p:sldId id="529" r:id="rId14"/>
    <p:sldId id="472" r:id="rId15"/>
    <p:sldId id="322" r:id="rId16"/>
    <p:sldId id="530" r:id="rId17"/>
    <p:sldId id="552" r:id="rId18"/>
    <p:sldId id="473" r:id="rId19"/>
    <p:sldId id="548" r:id="rId20"/>
    <p:sldId id="549" r:id="rId21"/>
    <p:sldId id="351" r:id="rId22"/>
    <p:sldId id="323" r:id="rId23"/>
    <p:sldId id="475" r:id="rId24"/>
    <p:sldId id="411" r:id="rId25"/>
    <p:sldId id="476" r:id="rId26"/>
    <p:sldId id="477" r:id="rId27"/>
    <p:sldId id="531" r:id="rId28"/>
    <p:sldId id="415" r:id="rId29"/>
    <p:sldId id="478" r:id="rId30"/>
    <p:sldId id="479" r:id="rId31"/>
    <p:sldId id="326" r:id="rId32"/>
    <p:sldId id="480" r:id="rId33"/>
    <p:sldId id="328" r:id="rId34"/>
    <p:sldId id="481" r:id="rId35"/>
    <p:sldId id="482" r:id="rId36"/>
    <p:sldId id="329" r:id="rId37"/>
    <p:sldId id="330" r:id="rId38"/>
    <p:sldId id="331" r:id="rId39"/>
    <p:sldId id="483" r:id="rId40"/>
    <p:sldId id="484" r:id="rId41"/>
    <p:sldId id="485" r:id="rId42"/>
    <p:sldId id="532" r:id="rId43"/>
    <p:sldId id="486" r:id="rId44"/>
    <p:sldId id="487" r:id="rId45"/>
    <p:sldId id="488" r:id="rId46"/>
    <p:sldId id="533" r:id="rId47"/>
    <p:sldId id="489" r:id="rId48"/>
    <p:sldId id="490" r:id="rId49"/>
    <p:sldId id="491" r:id="rId50"/>
    <p:sldId id="492" r:id="rId51"/>
    <p:sldId id="534" r:id="rId52"/>
    <p:sldId id="493" r:id="rId53"/>
    <p:sldId id="494" r:id="rId54"/>
    <p:sldId id="341" r:id="rId55"/>
    <p:sldId id="325" r:id="rId56"/>
    <p:sldId id="495" r:id="rId57"/>
    <p:sldId id="535" r:id="rId58"/>
    <p:sldId id="496" r:id="rId59"/>
    <p:sldId id="497" r:id="rId60"/>
    <p:sldId id="498" r:id="rId61"/>
    <p:sldId id="499" r:id="rId62"/>
    <p:sldId id="500" r:id="rId63"/>
    <p:sldId id="501" r:id="rId64"/>
    <p:sldId id="502" r:id="rId65"/>
    <p:sldId id="508" r:id="rId66"/>
    <p:sldId id="367" r:id="rId67"/>
    <p:sldId id="368" r:id="rId68"/>
    <p:sldId id="376" r:id="rId69"/>
    <p:sldId id="369" r:id="rId70"/>
    <p:sldId id="550" r:id="rId71"/>
    <p:sldId id="551" r:id="rId72"/>
    <p:sldId id="324" r:id="rId73"/>
    <p:sldId id="517" r:id="rId74"/>
    <p:sldId id="342" r:id="rId75"/>
    <p:sldId id="438" r:id="rId76"/>
    <p:sldId id="343" r:id="rId77"/>
    <p:sldId id="441" r:id="rId78"/>
    <p:sldId id="537" r:id="rId79"/>
    <p:sldId id="442" r:id="rId80"/>
    <p:sldId id="311" r:id="rId81"/>
    <p:sldId id="547" r:id="rId82"/>
    <p:sldId id="543" r:id="rId83"/>
    <p:sldId id="544" r:id="rId84"/>
    <p:sldId id="545" r:id="rId85"/>
    <p:sldId id="546" r:id="rId86"/>
    <p:sldId id="518" r:id="rId87"/>
    <p:sldId id="346" r:id="rId88"/>
    <p:sldId id="519" r:id="rId89"/>
    <p:sldId id="347" r:id="rId90"/>
    <p:sldId id="348" r:id="rId91"/>
    <p:sldId id="349" r:id="rId92"/>
    <p:sldId id="520" r:id="rId93"/>
    <p:sldId id="371" r:id="rId94"/>
    <p:sldId id="377" r:id="rId95"/>
    <p:sldId id="538" r:id="rId96"/>
    <p:sldId id="378" r:id="rId97"/>
    <p:sldId id="509" r:id="rId98"/>
    <p:sldId id="510" r:id="rId99"/>
    <p:sldId id="553" r:id="rId100"/>
    <p:sldId id="554" r:id="rId101"/>
    <p:sldId id="555" r:id="rId102"/>
    <p:sldId id="511" r:id="rId103"/>
    <p:sldId id="512" r:id="rId104"/>
    <p:sldId id="513" r:id="rId105"/>
    <p:sldId id="542" r:id="rId106"/>
    <p:sldId id="395" r:id="rId107"/>
    <p:sldId id="409" r:id="rId108"/>
    <p:sldId id="524" r:id="rId109"/>
  </p:sldIdLst>
  <p:sldSz cx="9144000" cy="6858000" type="screen4x3"/>
  <p:notesSz cx="6813550" cy="99456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3A9E9E"/>
    <a:srgbClr val="FF7C80"/>
    <a:srgbClr val="FF6600"/>
    <a:srgbClr val="9999FF"/>
    <a:srgbClr val="B43500"/>
    <a:srgbClr val="ED7D31"/>
    <a:srgbClr val="E9D227"/>
    <a:srgbClr val="54AC6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1429" autoAdjust="0"/>
  </p:normalViewPr>
  <p:slideViewPr>
    <p:cSldViewPr snapToGrid="0">
      <p:cViewPr varScale="1">
        <p:scale>
          <a:sx n="82" d="100"/>
          <a:sy n="82" d="100"/>
        </p:scale>
        <p:origin x="60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F1BAC-B064-40DC-ACDD-E3834FC8C356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5E946E-CB48-4D9F-AE5D-E2E0454F6FD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資訊檢索概念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2D8C2E-A55A-416D-A1E4-A329460162EF}" type="par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3EF4D-47B3-422E-B4C6-4FB45EAB7D12}" type="sib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7895D1-DCB1-4045-B8E4-968249676DCE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寫作歷程</a:t>
          </a:r>
          <a:r>
            <a: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33CF38-02E0-4E8E-85A1-0F069C8AA673}" type="par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8DEF84-70CC-427F-A732-F8AD3B1B63FC}" type="sib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9038B0-4D5D-4A3D-890C-54A76B190241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檢索技巧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3730FD-F4E5-493B-9744-69993D5BE584}" type="parTrans" cxnId="{ED77C130-5CD6-411A-BAD9-F932E9EEE06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152C3D-19D6-44CD-B2C2-F83B8FC02D78}" type="sibTrans" cxnId="{ED77C130-5CD6-411A-BAD9-F932E9EEE06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C05092-D0B1-4C3D-8233-55446D2A08CD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電子資源介紹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0C47AA-E978-440E-B972-3EBB1986C66F}" type="parTrans" cxnId="{7EAD1378-D3AB-4354-8BD0-E3AB5D4760D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ABD863-5091-4359-A0E4-EA4032AF20AC}" type="sibTrans" cxnId="{7EAD1378-D3AB-4354-8BD0-E3AB5D4760D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A85D84-B2FD-4F1F-A45F-C3E33D4C6169}">
      <dgm:prSet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中文期刊資料庫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D26F34-BF7E-4AE6-9394-A51C9BDC16DA}" type="parTrans" cxnId="{406C70BA-5DE8-4B5F-A91F-D8CFD4C52E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C1A215-F92D-4AD7-B609-02DBDE157240}" type="sibTrans" cxnId="{406C70BA-5DE8-4B5F-A91F-D8CFD4C52E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CE9EED-1A2B-4B13-8B29-709CB883D296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期刊指標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E334B9-3EAC-4868-ACF1-906B0FA94257}" type="parTrans" cxnId="{2890725F-6B09-4CC6-8CC1-3C5AE3793FF2}">
      <dgm:prSet/>
      <dgm:spPr/>
      <dgm:t>
        <a:bodyPr/>
        <a:lstStyle/>
        <a:p>
          <a:endParaRPr lang="zh-TW" altLang="en-US"/>
        </a:p>
      </dgm:t>
    </dgm:pt>
    <dgm:pt modelId="{813B6CFC-B083-441F-B22B-CE409678787A}" type="sibTrans" cxnId="{2890725F-6B09-4CC6-8CC1-3C5AE3793FF2}">
      <dgm:prSet/>
      <dgm:spPr/>
      <dgm:t>
        <a:bodyPr/>
        <a:lstStyle/>
        <a:p>
          <a:endParaRPr lang="zh-TW" altLang="en-US"/>
        </a:p>
      </dgm:t>
    </dgm:pt>
    <dgm:pt modelId="{C1205FEF-5271-44A9-B807-25FE297C14D9}">
      <dgm:prSet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博碩士論文系統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150D30-0BE1-4BED-96CA-78C1FD7231BF}" type="parTrans" cxnId="{8BC01933-9BB9-4FC5-93B7-CBB156E04C86}">
      <dgm:prSet/>
      <dgm:spPr/>
      <dgm:t>
        <a:bodyPr/>
        <a:lstStyle/>
        <a:p>
          <a:endParaRPr lang="zh-TW" altLang="en-US"/>
        </a:p>
      </dgm:t>
    </dgm:pt>
    <dgm:pt modelId="{58C5E69A-D829-480D-A2BD-C4D58D676106}" type="sibTrans" cxnId="{8BC01933-9BB9-4FC5-93B7-CBB156E04C86}">
      <dgm:prSet/>
      <dgm:spPr/>
      <dgm:t>
        <a:bodyPr/>
        <a:lstStyle/>
        <a:p>
          <a:endParaRPr lang="zh-TW" altLang="en-US"/>
        </a:p>
      </dgm:t>
    </dgm:pt>
    <dgm:pt modelId="{EA4A31FD-832C-4FC6-BEC1-4A6E8113C0ED}">
      <dgm:prSet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西文期刊資料庫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3152B9-9183-46E4-8288-E96B086B26BD}" type="parTrans" cxnId="{AA5407FE-627F-436C-A717-262C20411EEB}">
      <dgm:prSet/>
      <dgm:spPr/>
      <dgm:t>
        <a:bodyPr/>
        <a:lstStyle/>
        <a:p>
          <a:endParaRPr lang="zh-TW" altLang="en-US"/>
        </a:p>
      </dgm:t>
    </dgm:pt>
    <dgm:pt modelId="{5AEE278C-207D-4AB9-B07C-CC3A7152C3AC}" type="sibTrans" cxnId="{AA5407FE-627F-436C-A717-262C20411EEB}">
      <dgm:prSet/>
      <dgm:spPr/>
      <dgm:t>
        <a:bodyPr/>
        <a:lstStyle/>
        <a:p>
          <a:endParaRPr lang="zh-TW" altLang="en-US"/>
        </a:p>
      </dgm:t>
    </dgm:pt>
    <dgm:pt modelId="{A5B5B082-F6C4-4687-9292-10F1185C064E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數位物件識別碼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DC7DE5-217D-4131-8AD1-419DE77449E8}" type="parTrans" cxnId="{07B631EF-0DD0-4539-9E0A-BDF8BB414DA0}">
      <dgm:prSet/>
      <dgm:spPr/>
      <dgm:t>
        <a:bodyPr/>
        <a:lstStyle/>
        <a:p>
          <a:endParaRPr lang="zh-TW" altLang="en-US"/>
        </a:p>
      </dgm:t>
    </dgm:pt>
    <dgm:pt modelId="{298BF937-B33C-485E-8C1C-FD15CDEB2025}" type="sibTrans" cxnId="{07B631EF-0DD0-4539-9E0A-BDF8BB414DA0}">
      <dgm:prSet/>
      <dgm:spPr/>
      <dgm:t>
        <a:bodyPr/>
        <a:lstStyle/>
        <a:p>
          <a:endParaRPr lang="zh-TW" altLang="en-US"/>
        </a:p>
      </dgm:t>
    </dgm:pt>
    <dgm:pt modelId="{402CD977-F105-4F44-937B-A18F711E7A24}">
      <dgm:prSet custT="1"/>
      <dgm:spPr/>
      <dgm:t>
        <a:bodyPr/>
        <a:lstStyle/>
        <a:p>
          <a:r>
            <a: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DCEE22-12E9-444F-B984-E842FC53B887}" type="parTrans" cxnId="{6A0AD7CE-08D5-4574-8F1F-92BB2E30DBDC}">
      <dgm:prSet/>
      <dgm:spPr/>
      <dgm:t>
        <a:bodyPr/>
        <a:lstStyle/>
        <a:p>
          <a:endParaRPr lang="zh-TW" altLang="en-US"/>
        </a:p>
      </dgm:t>
    </dgm:pt>
    <dgm:pt modelId="{D43E58A9-4158-41E7-A911-33BABE553056}" type="sibTrans" cxnId="{6A0AD7CE-08D5-4574-8F1F-92BB2E30DBDC}">
      <dgm:prSet/>
      <dgm:spPr/>
      <dgm:t>
        <a:bodyPr/>
        <a:lstStyle/>
        <a:p>
          <a:endParaRPr lang="zh-TW" altLang="en-US"/>
        </a:p>
      </dgm:t>
    </dgm:pt>
    <dgm:pt modelId="{D6828928-B12A-479B-8CD1-1BE9A245F8D9}">
      <dgm:prSet custT="1"/>
      <dgm:spPr/>
      <dgm:t>
        <a:bodyPr/>
        <a:lstStyle/>
        <a:p>
          <a:r>
            <a: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Google</a:t>
          </a:r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學術搜尋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F0F0BF-AEAB-4F3B-BBDD-CE43929E9410}" type="parTrans" cxnId="{2160CDC7-3929-4CD9-8EB2-1804946EB573}">
      <dgm:prSet/>
      <dgm:spPr/>
      <dgm:t>
        <a:bodyPr/>
        <a:lstStyle/>
        <a:p>
          <a:endParaRPr lang="zh-TW" altLang="en-US"/>
        </a:p>
      </dgm:t>
    </dgm:pt>
    <dgm:pt modelId="{09194CEA-367B-42C0-8158-CCEB6793B89B}" type="sibTrans" cxnId="{2160CDC7-3929-4CD9-8EB2-1804946EB573}">
      <dgm:prSet/>
      <dgm:spPr/>
      <dgm:t>
        <a:bodyPr/>
        <a:lstStyle/>
        <a:p>
          <a:endParaRPr lang="zh-TW" altLang="en-US"/>
        </a:p>
      </dgm:t>
    </dgm:pt>
    <dgm:pt modelId="{CDDB83FF-A6F6-4D4D-ABFC-1BE47221C0C1}" type="pres">
      <dgm:prSet presAssocID="{FE9F1BAC-B064-40DC-ACDD-E3834FC8C35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0F7727C-4036-4AA2-A245-49BEA66206C6}" type="pres">
      <dgm:prSet presAssocID="{2D5E946E-CB48-4D9F-AE5D-E2E0454F6FD3}" presName="root" presStyleCnt="0">
        <dgm:presLayoutVars>
          <dgm:chMax/>
          <dgm:chPref/>
        </dgm:presLayoutVars>
      </dgm:prSet>
      <dgm:spPr/>
    </dgm:pt>
    <dgm:pt modelId="{DF13A684-CCA5-4B35-BFA4-463C6E9FD59F}" type="pres">
      <dgm:prSet presAssocID="{2D5E946E-CB48-4D9F-AE5D-E2E0454F6FD3}" presName="rootComposite" presStyleCnt="0">
        <dgm:presLayoutVars/>
      </dgm:prSet>
      <dgm:spPr/>
    </dgm:pt>
    <dgm:pt modelId="{83367BE3-4F56-499B-9BE7-ABCE43A64F1C}" type="pres">
      <dgm:prSet presAssocID="{2D5E946E-CB48-4D9F-AE5D-E2E0454F6FD3}" presName="ParentAccent" presStyleLbl="alignNode1" presStyleIdx="0" presStyleCnt="2"/>
      <dgm:spPr/>
    </dgm:pt>
    <dgm:pt modelId="{073E0FDA-9861-468C-ABE6-BFC789586CDC}" type="pres">
      <dgm:prSet presAssocID="{2D5E946E-CB48-4D9F-AE5D-E2E0454F6FD3}" presName="ParentSmallAccent" presStyleLbl="fgAcc1" presStyleIdx="0" presStyleCnt="2"/>
      <dgm:spPr/>
    </dgm:pt>
    <dgm:pt modelId="{2DAF094D-C413-45FC-963B-B8679C014CBB}" type="pres">
      <dgm:prSet presAssocID="{2D5E946E-CB48-4D9F-AE5D-E2E0454F6FD3}" presName="Parent" presStyleLbl="revTx" presStyleIdx="0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14B2F-0353-4B0C-93A2-4C2A41B6328C}" type="pres">
      <dgm:prSet presAssocID="{2D5E946E-CB48-4D9F-AE5D-E2E0454F6FD3}" presName="childShape" presStyleCnt="0">
        <dgm:presLayoutVars>
          <dgm:chMax val="0"/>
          <dgm:chPref val="0"/>
        </dgm:presLayoutVars>
      </dgm:prSet>
      <dgm:spPr/>
    </dgm:pt>
    <dgm:pt modelId="{12D497DD-AE83-4E3D-B731-1134E600E6AF}" type="pres">
      <dgm:prSet presAssocID="{FE7895D1-DCB1-4045-B8E4-968249676DCE}" presName="childComposite" presStyleCnt="0">
        <dgm:presLayoutVars>
          <dgm:chMax val="0"/>
          <dgm:chPref val="0"/>
        </dgm:presLayoutVars>
      </dgm:prSet>
      <dgm:spPr/>
    </dgm:pt>
    <dgm:pt modelId="{FB64B690-8077-4AB1-A15F-9D01D5F57737}" type="pres">
      <dgm:prSet presAssocID="{FE7895D1-DCB1-4045-B8E4-968249676DCE}" presName="ChildAccent" presStyleLbl="solidFgAcc1" presStyleIdx="0" presStyleCnt="9"/>
      <dgm:spPr/>
    </dgm:pt>
    <dgm:pt modelId="{E2440BDD-8CEA-40F6-BF6C-2C6735486AE9}" type="pres">
      <dgm:prSet presAssocID="{FE7895D1-DCB1-4045-B8E4-968249676DCE}" presName="Child" presStyleLbl="revTx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C7324-30E2-4FDA-A8C3-7C8EBEAAA8E4}" type="pres">
      <dgm:prSet presAssocID="{BB9038B0-4D5D-4A3D-890C-54A76B190241}" presName="childComposite" presStyleCnt="0">
        <dgm:presLayoutVars>
          <dgm:chMax val="0"/>
          <dgm:chPref val="0"/>
        </dgm:presLayoutVars>
      </dgm:prSet>
      <dgm:spPr/>
    </dgm:pt>
    <dgm:pt modelId="{9B5F1A95-4568-4141-A17D-55690D0BBF56}" type="pres">
      <dgm:prSet presAssocID="{BB9038B0-4D5D-4A3D-890C-54A76B190241}" presName="ChildAccent" presStyleLbl="solidFgAcc1" presStyleIdx="1" presStyleCnt="9"/>
      <dgm:spPr/>
    </dgm:pt>
    <dgm:pt modelId="{AF6F848A-CD82-4B75-A67D-7A98BA210106}" type="pres">
      <dgm:prSet presAssocID="{BB9038B0-4D5D-4A3D-890C-54A76B190241}" presName="Child" presStyleLbl="revTx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466374-E2E1-46D8-BA85-B26BE4465776}" type="pres">
      <dgm:prSet presAssocID="{FECE9EED-1A2B-4B13-8B29-709CB883D296}" presName="childComposite" presStyleCnt="0">
        <dgm:presLayoutVars>
          <dgm:chMax val="0"/>
          <dgm:chPref val="0"/>
        </dgm:presLayoutVars>
      </dgm:prSet>
      <dgm:spPr/>
    </dgm:pt>
    <dgm:pt modelId="{5EF486EE-A676-4B46-93D6-B0C357E5FF8F}" type="pres">
      <dgm:prSet presAssocID="{FECE9EED-1A2B-4B13-8B29-709CB883D296}" presName="ChildAccent" presStyleLbl="solidFgAcc1" presStyleIdx="2" presStyleCnt="9"/>
      <dgm:spPr/>
    </dgm:pt>
    <dgm:pt modelId="{E1BD1446-E293-43E8-B77E-3F7945072352}" type="pres">
      <dgm:prSet presAssocID="{FECE9EED-1A2B-4B13-8B29-709CB883D296}" presName="Child" presStyleLbl="revTx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8EF28A-7E97-4739-B2F9-55650AA6CF50}" type="pres">
      <dgm:prSet presAssocID="{A5B5B082-F6C4-4687-9292-10F1185C064E}" presName="childComposite" presStyleCnt="0">
        <dgm:presLayoutVars>
          <dgm:chMax val="0"/>
          <dgm:chPref val="0"/>
        </dgm:presLayoutVars>
      </dgm:prSet>
      <dgm:spPr/>
    </dgm:pt>
    <dgm:pt modelId="{1FDD86B0-DFC3-42F7-8259-434D529CF0EC}" type="pres">
      <dgm:prSet presAssocID="{A5B5B082-F6C4-4687-9292-10F1185C064E}" presName="ChildAccent" presStyleLbl="solidFgAcc1" presStyleIdx="3" presStyleCnt="9"/>
      <dgm:spPr/>
    </dgm:pt>
    <dgm:pt modelId="{4BEF598B-8903-43F5-88FC-7A1F99C05E1D}" type="pres">
      <dgm:prSet presAssocID="{A5B5B082-F6C4-4687-9292-10F1185C064E}" presName="Child" presStyleLbl="revTx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BE15F8-0DA7-47C5-9449-DC583931E8D2}" type="pres">
      <dgm:prSet presAssocID="{91C05092-D0B1-4C3D-8233-55446D2A08CD}" presName="root" presStyleCnt="0">
        <dgm:presLayoutVars>
          <dgm:chMax/>
          <dgm:chPref/>
        </dgm:presLayoutVars>
      </dgm:prSet>
      <dgm:spPr/>
    </dgm:pt>
    <dgm:pt modelId="{10BDD2DE-72D6-4AB0-B34E-59F5990980FE}" type="pres">
      <dgm:prSet presAssocID="{91C05092-D0B1-4C3D-8233-55446D2A08CD}" presName="rootComposite" presStyleCnt="0">
        <dgm:presLayoutVars/>
      </dgm:prSet>
      <dgm:spPr/>
    </dgm:pt>
    <dgm:pt modelId="{52E5C84A-C28E-46EB-B089-DEE7BF48EEF1}" type="pres">
      <dgm:prSet presAssocID="{91C05092-D0B1-4C3D-8233-55446D2A08CD}" presName="ParentAccent" presStyleLbl="alignNode1" presStyleIdx="1" presStyleCnt="2"/>
      <dgm:spPr/>
    </dgm:pt>
    <dgm:pt modelId="{56F21ABA-5D21-471D-AAFB-C87483C8551A}" type="pres">
      <dgm:prSet presAssocID="{91C05092-D0B1-4C3D-8233-55446D2A08CD}" presName="ParentSmallAccent" presStyleLbl="fgAcc1" presStyleIdx="1" presStyleCnt="2"/>
      <dgm:spPr/>
    </dgm:pt>
    <dgm:pt modelId="{FF9F56DD-5185-4ADB-B087-3403EEE41806}" type="pres">
      <dgm:prSet presAssocID="{91C05092-D0B1-4C3D-8233-55446D2A08CD}" presName="Parent" presStyleLbl="revTx" presStyleIdx="5" presStyleCnt="1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C2535B-06BD-476E-B497-73D7202CF06A}" type="pres">
      <dgm:prSet presAssocID="{91C05092-D0B1-4C3D-8233-55446D2A08CD}" presName="childShape" presStyleCnt="0">
        <dgm:presLayoutVars>
          <dgm:chMax val="0"/>
          <dgm:chPref val="0"/>
        </dgm:presLayoutVars>
      </dgm:prSet>
      <dgm:spPr/>
    </dgm:pt>
    <dgm:pt modelId="{5B1101A4-F224-4C26-B584-605DB5BC71F2}" type="pres">
      <dgm:prSet presAssocID="{402CD977-F105-4F44-937B-A18F711E7A24}" presName="childComposite" presStyleCnt="0">
        <dgm:presLayoutVars>
          <dgm:chMax val="0"/>
          <dgm:chPref val="0"/>
        </dgm:presLayoutVars>
      </dgm:prSet>
      <dgm:spPr/>
    </dgm:pt>
    <dgm:pt modelId="{990A57C7-E68D-455E-995C-2798CE8B6F3B}" type="pres">
      <dgm:prSet presAssocID="{402CD977-F105-4F44-937B-A18F711E7A24}" presName="ChildAccent" presStyleLbl="solidFgAcc1" presStyleIdx="4" presStyleCnt="9"/>
      <dgm:spPr/>
    </dgm:pt>
    <dgm:pt modelId="{449A421B-80C5-4243-A629-09F8B2FDA670}" type="pres">
      <dgm:prSet presAssocID="{402CD977-F105-4F44-937B-A18F711E7A24}" presName="Child" presStyleLbl="revTx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3F0F37-A815-4E0D-AA8C-DDC137FCDBC1}" type="pres">
      <dgm:prSet presAssocID="{4FA85D84-B2FD-4F1F-A45F-C3E33D4C6169}" presName="childComposite" presStyleCnt="0">
        <dgm:presLayoutVars>
          <dgm:chMax val="0"/>
          <dgm:chPref val="0"/>
        </dgm:presLayoutVars>
      </dgm:prSet>
      <dgm:spPr/>
    </dgm:pt>
    <dgm:pt modelId="{BADE42A2-138D-4190-ACE5-24CA6C3ACD81}" type="pres">
      <dgm:prSet presAssocID="{4FA85D84-B2FD-4F1F-A45F-C3E33D4C6169}" presName="ChildAccent" presStyleLbl="solidFgAcc1" presStyleIdx="5" presStyleCnt="9" custLinFactY="1750" custLinFactNeighborY="100000"/>
      <dgm:spPr/>
    </dgm:pt>
    <dgm:pt modelId="{C43004B3-8508-4549-9E0A-D494BEDC59BA}" type="pres">
      <dgm:prSet presAssocID="{4FA85D84-B2FD-4F1F-A45F-C3E33D4C6169}" presName="Child" presStyleLbl="revTx" presStyleIdx="7" presStyleCnt="11" custLinFactNeighborY="40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26A827-CEF0-40E6-B83F-AB78B7E55C43}" type="pres">
      <dgm:prSet presAssocID="{EA4A31FD-832C-4FC6-BEC1-4A6E8113C0ED}" presName="childComposite" presStyleCnt="0">
        <dgm:presLayoutVars>
          <dgm:chMax val="0"/>
          <dgm:chPref val="0"/>
        </dgm:presLayoutVars>
      </dgm:prSet>
      <dgm:spPr/>
    </dgm:pt>
    <dgm:pt modelId="{C4CC839D-925F-4074-9691-371B56659246}" type="pres">
      <dgm:prSet presAssocID="{EA4A31FD-832C-4FC6-BEC1-4A6E8113C0ED}" presName="ChildAccent" presStyleLbl="solidFgAcc1" presStyleIdx="6" presStyleCnt="9" custLinFactY="1750" custLinFactNeighborY="100000"/>
      <dgm:spPr/>
    </dgm:pt>
    <dgm:pt modelId="{A5AE3483-1F12-4A0A-B5BC-B9CC4A3F334A}" type="pres">
      <dgm:prSet presAssocID="{EA4A31FD-832C-4FC6-BEC1-4A6E8113C0ED}" presName="Child" presStyleLbl="revTx" presStyleIdx="8" presStyleCnt="11" custLinFactNeighborY="40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1F28DD-2523-4BCD-B1DC-EE87D483FB01}" type="pres">
      <dgm:prSet presAssocID="{C1205FEF-5271-44A9-B807-25FE297C14D9}" presName="childComposite" presStyleCnt="0">
        <dgm:presLayoutVars>
          <dgm:chMax val="0"/>
          <dgm:chPref val="0"/>
        </dgm:presLayoutVars>
      </dgm:prSet>
      <dgm:spPr/>
    </dgm:pt>
    <dgm:pt modelId="{5C66A923-EB2D-42F5-8E8C-4D87E284F45C}" type="pres">
      <dgm:prSet presAssocID="{C1205FEF-5271-44A9-B807-25FE297C14D9}" presName="ChildAccent" presStyleLbl="solidFgAcc1" presStyleIdx="7" presStyleCnt="9" custLinFactY="1750" custLinFactNeighborY="100000"/>
      <dgm:spPr/>
    </dgm:pt>
    <dgm:pt modelId="{B67F33AC-F71F-4C61-B109-5F8A7B13CEFF}" type="pres">
      <dgm:prSet presAssocID="{C1205FEF-5271-44A9-B807-25FE297C14D9}" presName="Child" presStyleLbl="revTx" presStyleIdx="9" presStyleCnt="11" custLinFactNeighborY="40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A4414C-A7C0-4C1A-9FB0-41A55EA78DDE}" type="pres">
      <dgm:prSet presAssocID="{D6828928-B12A-479B-8CD1-1BE9A245F8D9}" presName="childComposite" presStyleCnt="0">
        <dgm:presLayoutVars>
          <dgm:chMax val="0"/>
          <dgm:chPref val="0"/>
        </dgm:presLayoutVars>
      </dgm:prSet>
      <dgm:spPr/>
    </dgm:pt>
    <dgm:pt modelId="{C855908C-ED75-4EEF-A3F2-2F83CC52CEFE}" type="pres">
      <dgm:prSet presAssocID="{D6828928-B12A-479B-8CD1-1BE9A245F8D9}" presName="ChildAccent" presStyleLbl="solidFgAcc1" presStyleIdx="8" presStyleCnt="9" custLinFactNeighborY="58144"/>
      <dgm:spPr/>
    </dgm:pt>
    <dgm:pt modelId="{2A7D717C-62BF-4882-9E89-32CFE5C53030}" type="pres">
      <dgm:prSet presAssocID="{D6828928-B12A-479B-8CD1-1BE9A245F8D9}" presName="Child" presStyleLbl="revTx" presStyleIdx="10" presStyleCnt="11" custLinFactNeighborX="492" custLinFactNeighborY="29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6B650AF-0B51-4084-83AC-DEE23762E503}" type="presOf" srcId="{FECE9EED-1A2B-4B13-8B29-709CB883D296}" destId="{E1BD1446-E293-43E8-B77E-3F7945072352}" srcOrd="0" destOrd="0" presId="urn:microsoft.com/office/officeart/2008/layout/SquareAccentList"/>
    <dgm:cxn modelId="{916308B6-2A4E-4B2C-9FDD-BB7E182D4023}" type="presOf" srcId="{402CD977-F105-4F44-937B-A18F711E7A24}" destId="{449A421B-80C5-4243-A629-09F8B2FDA670}" srcOrd="0" destOrd="0" presId="urn:microsoft.com/office/officeart/2008/layout/SquareAccentList"/>
    <dgm:cxn modelId="{D92B2E0A-0CBB-44BE-988B-255AD1FC6D6E}" type="presOf" srcId="{C1205FEF-5271-44A9-B807-25FE297C14D9}" destId="{B67F33AC-F71F-4C61-B109-5F8A7B13CEFF}" srcOrd="0" destOrd="0" presId="urn:microsoft.com/office/officeart/2008/layout/SquareAccentList"/>
    <dgm:cxn modelId="{6A0AD7CE-08D5-4574-8F1F-92BB2E30DBDC}" srcId="{91C05092-D0B1-4C3D-8233-55446D2A08CD}" destId="{402CD977-F105-4F44-937B-A18F711E7A24}" srcOrd="0" destOrd="0" parTransId="{14DCEE22-12E9-444F-B984-E842FC53B887}" sibTransId="{D43E58A9-4158-41E7-A911-33BABE553056}"/>
    <dgm:cxn modelId="{2890725F-6B09-4CC6-8CC1-3C5AE3793FF2}" srcId="{2D5E946E-CB48-4D9F-AE5D-E2E0454F6FD3}" destId="{FECE9EED-1A2B-4B13-8B29-709CB883D296}" srcOrd="2" destOrd="0" parTransId="{7AE334B9-3EAC-4868-ACF1-906B0FA94257}" sibTransId="{813B6CFC-B083-441F-B22B-CE409678787A}"/>
    <dgm:cxn modelId="{ED77C130-5CD6-411A-BAD9-F932E9EEE066}" srcId="{2D5E946E-CB48-4D9F-AE5D-E2E0454F6FD3}" destId="{BB9038B0-4D5D-4A3D-890C-54A76B190241}" srcOrd="1" destOrd="0" parTransId="{243730FD-F4E5-493B-9744-69993D5BE584}" sibTransId="{72152C3D-19D6-44CD-B2C2-F83B8FC02D78}"/>
    <dgm:cxn modelId="{AA5407FE-627F-436C-A717-262C20411EEB}" srcId="{91C05092-D0B1-4C3D-8233-55446D2A08CD}" destId="{EA4A31FD-832C-4FC6-BEC1-4A6E8113C0ED}" srcOrd="2" destOrd="0" parTransId="{3A3152B9-9183-46E4-8288-E96B086B26BD}" sibTransId="{5AEE278C-207D-4AB9-B07C-CC3A7152C3AC}"/>
    <dgm:cxn modelId="{406C70BA-5DE8-4B5F-A91F-D8CFD4C52E7F}" srcId="{91C05092-D0B1-4C3D-8233-55446D2A08CD}" destId="{4FA85D84-B2FD-4F1F-A45F-C3E33D4C6169}" srcOrd="1" destOrd="0" parTransId="{11D26F34-BF7E-4AE6-9394-A51C9BDC16DA}" sibTransId="{42C1A215-F92D-4AD7-B609-02DBDE157240}"/>
    <dgm:cxn modelId="{44716115-B4D3-4CCC-9F97-F0546B29C9CA}" type="presOf" srcId="{A5B5B082-F6C4-4687-9292-10F1185C064E}" destId="{4BEF598B-8903-43F5-88FC-7A1F99C05E1D}" srcOrd="0" destOrd="0" presId="urn:microsoft.com/office/officeart/2008/layout/SquareAccentList"/>
    <dgm:cxn modelId="{B281DE96-AFFF-46FD-BAF0-CC37912B8AD0}" type="presOf" srcId="{D6828928-B12A-479B-8CD1-1BE9A245F8D9}" destId="{2A7D717C-62BF-4882-9E89-32CFE5C53030}" srcOrd="0" destOrd="0" presId="urn:microsoft.com/office/officeart/2008/layout/SquareAccentList"/>
    <dgm:cxn modelId="{7EAD1378-D3AB-4354-8BD0-E3AB5D4760DC}" srcId="{FE9F1BAC-B064-40DC-ACDD-E3834FC8C356}" destId="{91C05092-D0B1-4C3D-8233-55446D2A08CD}" srcOrd="1" destOrd="0" parTransId="{850C47AA-E978-440E-B972-3EBB1986C66F}" sibTransId="{B8ABD863-5091-4359-A0E4-EA4032AF20AC}"/>
    <dgm:cxn modelId="{07B631EF-0DD0-4539-9E0A-BDF8BB414DA0}" srcId="{2D5E946E-CB48-4D9F-AE5D-E2E0454F6FD3}" destId="{A5B5B082-F6C4-4687-9292-10F1185C064E}" srcOrd="3" destOrd="0" parTransId="{D0DC7DE5-217D-4131-8AD1-419DE77449E8}" sibTransId="{298BF937-B33C-485E-8C1C-FD15CDEB2025}"/>
    <dgm:cxn modelId="{F1B93EE7-64D4-4F05-B3E5-2FAE3958DB4E}" srcId="{2D5E946E-CB48-4D9F-AE5D-E2E0454F6FD3}" destId="{FE7895D1-DCB1-4045-B8E4-968249676DCE}" srcOrd="0" destOrd="0" parTransId="{1233CF38-02E0-4E8E-85A1-0F069C8AA673}" sibTransId="{008DEF84-70CC-427F-A732-F8AD3B1B63FC}"/>
    <dgm:cxn modelId="{140DF204-2EA2-4BBE-852C-A4F8D8C214E0}" type="presOf" srcId="{FE7895D1-DCB1-4045-B8E4-968249676DCE}" destId="{E2440BDD-8CEA-40F6-BF6C-2C6735486AE9}" srcOrd="0" destOrd="0" presId="urn:microsoft.com/office/officeart/2008/layout/SquareAccentList"/>
    <dgm:cxn modelId="{21E9FC94-1B8C-471D-B4A9-3E32991AA0D6}" type="presOf" srcId="{2D5E946E-CB48-4D9F-AE5D-E2E0454F6FD3}" destId="{2DAF094D-C413-45FC-963B-B8679C014CBB}" srcOrd="0" destOrd="0" presId="urn:microsoft.com/office/officeart/2008/layout/SquareAccentList"/>
    <dgm:cxn modelId="{8BC01933-9BB9-4FC5-93B7-CBB156E04C86}" srcId="{91C05092-D0B1-4C3D-8233-55446D2A08CD}" destId="{C1205FEF-5271-44A9-B807-25FE297C14D9}" srcOrd="3" destOrd="0" parTransId="{4B150D30-0BE1-4BED-96CA-78C1FD7231BF}" sibTransId="{58C5E69A-D829-480D-A2BD-C4D58D676106}"/>
    <dgm:cxn modelId="{8ED8208F-4485-4A73-A235-BB2B3BB1E658}" type="presOf" srcId="{4FA85D84-B2FD-4F1F-A45F-C3E33D4C6169}" destId="{C43004B3-8508-4549-9E0A-D494BEDC59BA}" srcOrd="0" destOrd="0" presId="urn:microsoft.com/office/officeart/2008/layout/SquareAccentList"/>
    <dgm:cxn modelId="{BC647FC9-F7D7-47C2-BB5C-35FEB854A461}" type="presOf" srcId="{EA4A31FD-832C-4FC6-BEC1-4A6E8113C0ED}" destId="{A5AE3483-1F12-4A0A-B5BC-B9CC4A3F334A}" srcOrd="0" destOrd="0" presId="urn:microsoft.com/office/officeart/2008/layout/SquareAccentList"/>
    <dgm:cxn modelId="{F987273F-FC87-4814-BD6A-4B85A7740B41}" type="presOf" srcId="{BB9038B0-4D5D-4A3D-890C-54A76B190241}" destId="{AF6F848A-CD82-4B75-A67D-7A98BA210106}" srcOrd="0" destOrd="0" presId="urn:microsoft.com/office/officeart/2008/layout/SquareAccentList"/>
    <dgm:cxn modelId="{DC8A5576-F49E-4074-901F-1E2B3F9823F0}" type="presOf" srcId="{91C05092-D0B1-4C3D-8233-55446D2A08CD}" destId="{FF9F56DD-5185-4ADB-B087-3403EEE41806}" srcOrd="0" destOrd="0" presId="urn:microsoft.com/office/officeart/2008/layout/SquareAccentList"/>
    <dgm:cxn modelId="{13C56F30-4766-4AC5-B6A7-D4BE59F3AA6A}" srcId="{FE9F1BAC-B064-40DC-ACDD-E3834FC8C356}" destId="{2D5E946E-CB48-4D9F-AE5D-E2E0454F6FD3}" srcOrd="0" destOrd="0" parTransId="{3C2D8C2E-A55A-416D-A1E4-A329460162EF}" sibTransId="{3C73EF4D-47B3-422E-B4C6-4FB45EAB7D12}"/>
    <dgm:cxn modelId="{DD71E30C-C6F9-41EE-874F-D4F237D678B6}" type="presOf" srcId="{FE9F1BAC-B064-40DC-ACDD-E3834FC8C356}" destId="{CDDB83FF-A6F6-4D4D-ABFC-1BE47221C0C1}" srcOrd="0" destOrd="0" presId="urn:microsoft.com/office/officeart/2008/layout/SquareAccentList"/>
    <dgm:cxn modelId="{2160CDC7-3929-4CD9-8EB2-1804946EB573}" srcId="{91C05092-D0B1-4C3D-8233-55446D2A08CD}" destId="{D6828928-B12A-479B-8CD1-1BE9A245F8D9}" srcOrd="4" destOrd="0" parTransId="{09F0F0BF-AEAB-4F3B-BBDD-CE43929E9410}" sibTransId="{09194CEA-367B-42C0-8158-CCEB6793B89B}"/>
    <dgm:cxn modelId="{3310B12C-B88A-4F54-AFA5-529BF2604F9A}" type="presParOf" srcId="{CDDB83FF-A6F6-4D4D-ABFC-1BE47221C0C1}" destId="{C0F7727C-4036-4AA2-A245-49BEA66206C6}" srcOrd="0" destOrd="0" presId="urn:microsoft.com/office/officeart/2008/layout/SquareAccentList"/>
    <dgm:cxn modelId="{67A3C8D1-60EC-4C02-99FC-C7D3BEBA48D2}" type="presParOf" srcId="{C0F7727C-4036-4AA2-A245-49BEA66206C6}" destId="{DF13A684-CCA5-4B35-BFA4-463C6E9FD59F}" srcOrd="0" destOrd="0" presId="urn:microsoft.com/office/officeart/2008/layout/SquareAccentList"/>
    <dgm:cxn modelId="{0433BFD4-7AFE-4A89-BD18-61E7BD4FE315}" type="presParOf" srcId="{DF13A684-CCA5-4B35-BFA4-463C6E9FD59F}" destId="{83367BE3-4F56-499B-9BE7-ABCE43A64F1C}" srcOrd="0" destOrd="0" presId="urn:microsoft.com/office/officeart/2008/layout/SquareAccentList"/>
    <dgm:cxn modelId="{F8A1ECF4-6F5A-4ABF-BC80-A942AB6263B0}" type="presParOf" srcId="{DF13A684-CCA5-4B35-BFA4-463C6E9FD59F}" destId="{073E0FDA-9861-468C-ABE6-BFC789586CDC}" srcOrd="1" destOrd="0" presId="urn:microsoft.com/office/officeart/2008/layout/SquareAccentList"/>
    <dgm:cxn modelId="{2D0D36B7-7C55-421C-9A9F-FD99F0EE650B}" type="presParOf" srcId="{DF13A684-CCA5-4B35-BFA4-463C6E9FD59F}" destId="{2DAF094D-C413-45FC-963B-B8679C014CBB}" srcOrd="2" destOrd="0" presId="urn:microsoft.com/office/officeart/2008/layout/SquareAccentList"/>
    <dgm:cxn modelId="{0759BFA7-26EE-4CA2-A98D-3F8DD46FD960}" type="presParOf" srcId="{C0F7727C-4036-4AA2-A245-49BEA66206C6}" destId="{E5D14B2F-0353-4B0C-93A2-4C2A41B6328C}" srcOrd="1" destOrd="0" presId="urn:microsoft.com/office/officeart/2008/layout/SquareAccentList"/>
    <dgm:cxn modelId="{DF70004E-4EF8-4B9F-A020-A9E54AED41DD}" type="presParOf" srcId="{E5D14B2F-0353-4B0C-93A2-4C2A41B6328C}" destId="{12D497DD-AE83-4E3D-B731-1134E600E6AF}" srcOrd="0" destOrd="0" presId="urn:microsoft.com/office/officeart/2008/layout/SquareAccentList"/>
    <dgm:cxn modelId="{967F517C-2B90-4181-B9CA-ABF7B5BFAB82}" type="presParOf" srcId="{12D497DD-AE83-4E3D-B731-1134E600E6AF}" destId="{FB64B690-8077-4AB1-A15F-9D01D5F57737}" srcOrd="0" destOrd="0" presId="urn:microsoft.com/office/officeart/2008/layout/SquareAccentList"/>
    <dgm:cxn modelId="{40E93989-9B77-4BA7-BE31-5516215444E1}" type="presParOf" srcId="{12D497DD-AE83-4E3D-B731-1134E600E6AF}" destId="{E2440BDD-8CEA-40F6-BF6C-2C6735486AE9}" srcOrd="1" destOrd="0" presId="urn:microsoft.com/office/officeart/2008/layout/SquareAccentList"/>
    <dgm:cxn modelId="{D073C565-E931-4B31-9255-A4D639E23370}" type="presParOf" srcId="{E5D14B2F-0353-4B0C-93A2-4C2A41B6328C}" destId="{00AC7324-30E2-4FDA-A8C3-7C8EBEAAA8E4}" srcOrd="1" destOrd="0" presId="urn:microsoft.com/office/officeart/2008/layout/SquareAccentList"/>
    <dgm:cxn modelId="{706ED1C2-8F8A-496D-88C0-762F5F89EB62}" type="presParOf" srcId="{00AC7324-30E2-4FDA-A8C3-7C8EBEAAA8E4}" destId="{9B5F1A95-4568-4141-A17D-55690D0BBF56}" srcOrd="0" destOrd="0" presId="urn:microsoft.com/office/officeart/2008/layout/SquareAccentList"/>
    <dgm:cxn modelId="{4EA5AA28-F128-486C-B3FF-226789BD8AF3}" type="presParOf" srcId="{00AC7324-30E2-4FDA-A8C3-7C8EBEAAA8E4}" destId="{AF6F848A-CD82-4B75-A67D-7A98BA210106}" srcOrd="1" destOrd="0" presId="urn:microsoft.com/office/officeart/2008/layout/SquareAccentList"/>
    <dgm:cxn modelId="{E8E38110-8434-44A9-A0F9-59759DC1E32A}" type="presParOf" srcId="{E5D14B2F-0353-4B0C-93A2-4C2A41B6328C}" destId="{3B466374-E2E1-46D8-BA85-B26BE4465776}" srcOrd="2" destOrd="0" presId="urn:microsoft.com/office/officeart/2008/layout/SquareAccentList"/>
    <dgm:cxn modelId="{EAF17012-3FE9-48D7-BC7C-69D1F29DF6D7}" type="presParOf" srcId="{3B466374-E2E1-46D8-BA85-B26BE4465776}" destId="{5EF486EE-A676-4B46-93D6-B0C357E5FF8F}" srcOrd="0" destOrd="0" presId="urn:microsoft.com/office/officeart/2008/layout/SquareAccentList"/>
    <dgm:cxn modelId="{A8425C5C-7DAB-4D99-8749-4971EA70ED4F}" type="presParOf" srcId="{3B466374-E2E1-46D8-BA85-B26BE4465776}" destId="{E1BD1446-E293-43E8-B77E-3F7945072352}" srcOrd="1" destOrd="0" presId="urn:microsoft.com/office/officeart/2008/layout/SquareAccentList"/>
    <dgm:cxn modelId="{12BFBDFB-B199-4D60-A517-C91E2CC7B304}" type="presParOf" srcId="{E5D14B2F-0353-4B0C-93A2-4C2A41B6328C}" destId="{918EF28A-7E97-4739-B2F9-55650AA6CF50}" srcOrd="3" destOrd="0" presId="urn:microsoft.com/office/officeart/2008/layout/SquareAccentList"/>
    <dgm:cxn modelId="{CDA32F9A-7BDE-44E8-8F9C-3C9E678F0ABC}" type="presParOf" srcId="{918EF28A-7E97-4739-B2F9-55650AA6CF50}" destId="{1FDD86B0-DFC3-42F7-8259-434D529CF0EC}" srcOrd="0" destOrd="0" presId="urn:microsoft.com/office/officeart/2008/layout/SquareAccentList"/>
    <dgm:cxn modelId="{40D1B33B-40E8-461E-B642-D9F0D741C446}" type="presParOf" srcId="{918EF28A-7E97-4739-B2F9-55650AA6CF50}" destId="{4BEF598B-8903-43F5-88FC-7A1F99C05E1D}" srcOrd="1" destOrd="0" presId="urn:microsoft.com/office/officeart/2008/layout/SquareAccentList"/>
    <dgm:cxn modelId="{24F18AF1-9961-40B0-BDE0-EB2EF9C1DC31}" type="presParOf" srcId="{CDDB83FF-A6F6-4D4D-ABFC-1BE47221C0C1}" destId="{D0BE15F8-0DA7-47C5-9449-DC583931E8D2}" srcOrd="1" destOrd="0" presId="urn:microsoft.com/office/officeart/2008/layout/SquareAccentList"/>
    <dgm:cxn modelId="{AEFCCBB0-E4E0-402F-B53B-8F1017AAF357}" type="presParOf" srcId="{D0BE15F8-0DA7-47C5-9449-DC583931E8D2}" destId="{10BDD2DE-72D6-4AB0-B34E-59F5990980FE}" srcOrd="0" destOrd="0" presId="urn:microsoft.com/office/officeart/2008/layout/SquareAccentList"/>
    <dgm:cxn modelId="{C9B3A90A-8604-4A52-929F-AF099185A24D}" type="presParOf" srcId="{10BDD2DE-72D6-4AB0-B34E-59F5990980FE}" destId="{52E5C84A-C28E-46EB-B089-DEE7BF48EEF1}" srcOrd="0" destOrd="0" presId="urn:microsoft.com/office/officeart/2008/layout/SquareAccentList"/>
    <dgm:cxn modelId="{59B68A75-F3F6-46C4-BB92-68CAFD50D171}" type="presParOf" srcId="{10BDD2DE-72D6-4AB0-B34E-59F5990980FE}" destId="{56F21ABA-5D21-471D-AAFB-C87483C8551A}" srcOrd="1" destOrd="0" presId="urn:microsoft.com/office/officeart/2008/layout/SquareAccentList"/>
    <dgm:cxn modelId="{C3EBEACE-705E-4079-BB63-28E3AE2B88BE}" type="presParOf" srcId="{10BDD2DE-72D6-4AB0-B34E-59F5990980FE}" destId="{FF9F56DD-5185-4ADB-B087-3403EEE41806}" srcOrd="2" destOrd="0" presId="urn:microsoft.com/office/officeart/2008/layout/SquareAccentList"/>
    <dgm:cxn modelId="{93925347-8194-412A-AC49-59657C08B524}" type="presParOf" srcId="{D0BE15F8-0DA7-47C5-9449-DC583931E8D2}" destId="{59C2535B-06BD-476E-B497-73D7202CF06A}" srcOrd="1" destOrd="0" presId="urn:microsoft.com/office/officeart/2008/layout/SquareAccentList"/>
    <dgm:cxn modelId="{9433723E-3E75-4E56-99CC-ED889BA4E4C1}" type="presParOf" srcId="{59C2535B-06BD-476E-B497-73D7202CF06A}" destId="{5B1101A4-F224-4C26-B584-605DB5BC71F2}" srcOrd="0" destOrd="0" presId="urn:microsoft.com/office/officeart/2008/layout/SquareAccentList"/>
    <dgm:cxn modelId="{D12E8133-8D25-40C0-897F-9A4370C6A8B3}" type="presParOf" srcId="{5B1101A4-F224-4C26-B584-605DB5BC71F2}" destId="{990A57C7-E68D-455E-995C-2798CE8B6F3B}" srcOrd="0" destOrd="0" presId="urn:microsoft.com/office/officeart/2008/layout/SquareAccentList"/>
    <dgm:cxn modelId="{B5B5E298-EF1E-4660-AB4E-DABBBE9B6B29}" type="presParOf" srcId="{5B1101A4-F224-4C26-B584-605DB5BC71F2}" destId="{449A421B-80C5-4243-A629-09F8B2FDA670}" srcOrd="1" destOrd="0" presId="urn:microsoft.com/office/officeart/2008/layout/SquareAccentList"/>
    <dgm:cxn modelId="{CCDCD113-0475-4390-A1FA-B8512CE0AE2B}" type="presParOf" srcId="{59C2535B-06BD-476E-B497-73D7202CF06A}" destId="{643F0F37-A815-4E0D-AA8C-DDC137FCDBC1}" srcOrd="1" destOrd="0" presId="urn:microsoft.com/office/officeart/2008/layout/SquareAccentList"/>
    <dgm:cxn modelId="{58F3749F-A081-46CC-A2A8-B8453BED4754}" type="presParOf" srcId="{643F0F37-A815-4E0D-AA8C-DDC137FCDBC1}" destId="{BADE42A2-138D-4190-ACE5-24CA6C3ACD81}" srcOrd="0" destOrd="0" presId="urn:microsoft.com/office/officeart/2008/layout/SquareAccentList"/>
    <dgm:cxn modelId="{D2D57F04-D8C9-4DE3-AD77-89AA77004DDB}" type="presParOf" srcId="{643F0F37-A815-4E0D-AA8C-DDC137FCDBC1}" destId="{C43004B3-8508-4549-9E0A-D494BEDC59BA}" srcOrd="1" destOrd="0" presId="urn:microsoft.com/office/officeart/2008/layout/SquareAccentList"/>
    <dgm:cxn modelId="{260E24F8-E2E8-4050-A5F5-8F1B06D9CAFC}" type="presParOf" srcId="{59C2535B-06BD-476E-B497-73D7202CF06A}" destId="{B326A827-CEF0-40E6-B83F-AB78B7E55C43}" srcOrd="2" destOrd="0" presId="urn:microsoft.com/office/officeart/2008/layout/SquareAccentList"/>
    <dgm:cxn modelId="{A80AB91D-96B0-47E2-9648-B2BF69AE5234}" type="presParOf" srcId="{B326A827-CEF0-40E6-B83F-AB78B7E55C43}" destId="{C4CC839D-925F-4074-9691-371B56659246}" srcOrd="0" destOrd="0" presId="urn:microsoft.com/office/officeart/2008/layout/SquareAccentList"/>
    <dgm:cxn modelId="{4ABBC937-9570-4A83-9919-4C4E17ED9A0D}" type="presParOf" srcId="{B326A827-CEF0-40E6-B83F-AB78B7E55C43}" destId="{A5AE3483-1F12-4A0A-B5BC-B9CC4A3F334A}" srcOrd="1" destOrd="0" presId="urn:microsoft.com/office/officeart/2008/layout/SquareAccentList"/>
    <dgm:cxn modelId="{D44F4A77-9454-4757-994E-F86B2C9EF0BF}" type="presParOf" srcId="{59C2535B-06BD-476E-B497-73D7202CF06A}" destId="{911F28DD-2523-4BCD-B1DC-EE87D483FB01}" srcOrd="3" destOrd="0" presId="urn:microsoft.com/office/officeart/2008/layout/SquareAccentList"/>
    <dgm:cxn modelId="{C2649886-01B2-48B0-A358-300B045D0911}" type="presParOf" srcId="{911F28DD-2523-4BCD-B1DC-EE87D483FB01}" destId="{5C66A923-EB2D-42F5-8E8C-4D87E284F45C}" srcOrd="0" destOrd="0" presId="urn:microsoft.com/office/officeart/2008/layout/SquareAccentList"/>
    <dgm:cxn modelId="{4475362B-A303-42C0-8AF3-19EF98CFCE90}" type="presParOf" srcId="{911F28DD-2523-4BCD-B1DC-EE87D483FB01}" destId="{B67F33AC-F71F-4C61-B109-5F8A7B13CEFF}" srcOrd="1" destOrd="0" presId="urn:microsoft.com/office/officeart/2008/layout/SquareAccentList"/>
    <dgm:cxn modelId="{A9A9ED03-648A-4E74-8701-97A66280A434}" type="presParOf" srcId="{59C2535B-06BD-476E-B497-73D7202CF06A}" destId="{6FA4414C-A7C0-4C1A-9FB0-41A55EA78DDE}" srcOrd="4" destOrd="0" presId="urn:microsoft.com/office/officeart/2008/layout/SquareAccentList"/>
    <dgm:cxn modelId="{FC476ED8-CA2E-4424-90F3-65553E65EA78}" type="presParOf" srcId="{6FA4414C-A7C0-4C1A-9FB0-41A55EA78DDE}" destId="{C855908C-ED75-4EEF-A3F2-2F83CC52CEFE}" srcOrd="0" destOrd="0" presId="urn:microsoft.com/office/officeart/2008/layout/SquareAccentList"/>
    <dgm:cxn modelId="{E516EC02-9820-460D-81F2-1A2CDF456B48}" type="presParOf" srcId="{6FA4414C-A7C0-4C1A-9FB0-41A55EA78DDE}" destId="{2A7D717C-62BF-4882-9E89-32CFE5C5303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62A4A3-5195-4E38-8956-63835C406D80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7576756-6280-46D9-9028-15FC3D8C6C7C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尋找背景知識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E71228-6AF5-4DE5-8A48-11BBB995D719}" type="parTrans" cxnId="{A5B660A5-B027-4004-A4E5-2F134276178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5F675A-C53E-4BF2-B004-F4007C8862A1}" type="sibTrans" cxnId="{A5B660A5-B027-4004-A4E5-2F134276178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388C02-3655-4D4C-A5ED-FB5ED87F4F2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大量閱讀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D3AD8B-3005-4A85-8A64-43F6284543BF}" type="parTrans" cxnId="{20D19B1A-076A-4E88-90A7-B884C1373D8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2C9B55-6533-4D5B-A4DA-2C03D2CEDA72}" type="sibTrans" cxnId="{20D19B1A-076A-4E88-90A7-B884C1373D8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37F99D-F4AE-4547-9F5D-F70527F48F21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0120FD-A1B1-46D2-95B5-A55D1F04A783}" type="parTrans" cxnId="{59D292E6-3482-4781-ACD2-D42EC2E7414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489FFF-8277-43AB-BC2C-C968291E8DD7}" type="sibTrans" cxnId="{59D292E6-3482-4781-ACD2-D42EC2E7414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803C04-951F-430B-8A85-77B27A1BCB6C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建立檢索策略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882A50-4795-472E-924D-B11660014727}" type="parTrans" cxnId="{02134D07-3AAC-48A9-8319-02D773C6918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904A87-2519-4DA8-BD02-CF96A8646FD1}" type="sibTrans" cxnId="{02134D07-3AAC-48A9-8319-02D773C6918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2A343-4E0D-4085-BE1E-FE189357A58E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報紙、期刊、圖書、新聞、教科書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EEC57C-F25C-4769-96A6-828824B018A3}" type="parTrans" cxnId="{2725E5A8-BCC7-4A3E-A2C0-B1F471BA704F}">
      <dgm:prSet/>
      <dgm:spPr/>
      <dgm:t>
        <a:bodyPr/>
        <a:lstStyle/>
        <a:p>
          <a:endParaRPr lang="zh-TW" altLang="en-US"/>
        </a:p>
      </dgm:t>
    </dgm:pt>
    <dgm:pt modelId="{B32246FE-321E-41DE-BA8D-891A512ECCC9}" type="sibTrans" cxnId="{2725E5A8-BCC7-4A3E-A2C0-B1F471BA704F}">
      <dgm:prSet/>
      <dgm:spPr/>
      <dgm:t>
        <a:bodyPr/>
        <a:lstStyle/>
        <a:p>
          <a:endParaRPr lang="zh-TW" altLang="en-US"/>
        </a:p>
      </dgm:t>
    </dgm:pt>
    <dgm:pt modelId="{05E48646-ADC3-4B97-B59C-1B0D11128066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提出研究問題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90949C-C35A-4089-B204-05E9DD98EC22}" type="parTrans" cxnId="{E9477065-2B24-432C-B746-76A19CE27943}">
      <dgm:prSet/>
      <dgm:spPr/>
      <dgm:t>
        <a:bodyPr/>
        <a:lstStyle/>
        <a:p>
          <a:endParaRPr lang="zh-TW" altLang="en-US"/>
        </a:p>
      </dgm:t>
    </dgm:pt>
    <dgm:pt modelId="{7B59C5E1-3B8E-496E-877A-61D6D33273D3}" type="sibTrans" cxnId="{E9477065-2B24-432C-B746-76A19CE27943}">
      <dgm:prSet/>
      <dgm:spPr/>
      <dgm:t>
        <a:bodyPr/>
        <a:lstStyle/>
        <a:p>
          <a:endParaRPr lang="zh-TW" altLang="en-US"/>
        </a:p>
      </dgm:t>
    </dgm:pt>
    <dgm:pt modelId="{1A9D5F3B-2D31-424D-B66A-57B9C4AA897C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產生關鍵字、組織相關詞彙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1C65D8-707E-49DB-9409-EE094F5D21B2}" type="parTrans" cxnId="{A0F0C72F-49A6-42F5-8C3A-293F7150E1BA}">
      <dgm:prSet/>
      <dgm:spPr/>
      <dgm:t>
        <a:bodyPr/>
        <a:lstStyle/>
        <a:p>
          <a:endParaRPr lang="zh-TW" altLang="en-US"/>
        </a:p>
      </dgm:t>
    </dgm:pt>
    <dgm:pt modelId="{8C26E8E3-61AC-4967-B5CE-ADEC197A8BA8}" type="sibTrans" cxnId="{A0F0C72F-49A6-42F5-8C3A-293F7150E1BA}">
      <dgm:prSet/>
      <dgm:spPr/>
      <dgm:t>
        <a:bodyPr/>
        <a:lstStyle/>
        <a:p>
          <a:endParaRPr lang="zh-TW" altLang="en-US"/>
        </a:p>
      </dgm:t>
    </dgm:pt>
    <dgm:pt modelId="{870BE2DE-2F59-4C59-AD90-9E61F4E56305}" type="pres">
      <dgm:prSet presAssocID="{2C62A4A3-5195-4E38-8956-63835C406D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7488A75-0650-4D0E-9A39-A99F057273BD}" type="pres">
      <dgm:prSet presAssocID="{67576756-6280-46D9-9028-15FC3D8C6C7C}" presName="composite" presStyleCnt="0"/>
      <dgm:spPr/>
    </dgm:pt>
    <dgm:pt modelId="{9DAA260F-3146-430D-A59B-174CCED57D62}" type="pres">
      <dgm:prSet presAssocID="{67576756-6280-46D9-9028-15FC3D8C6C7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0B74C8-230C-4FD0-80E0-A32E74AC33CB}" type="pres">
      <dgm:prSet presAssocID="{67576756-6280-46D9-9028-15FC3D8C6C7C}" presName="parSh" presStyleLbl="node1" presStyleIdx="0" presStyleCnt="2"/>
      <dgm:spPr/>
      <dgm:t>
        <a:bodyPr/>
        <a:lstStyle/>
        <a:p>
          <a:endParaRPr lang="zh-TW" altLang="en-US"/>
        </a:p>
      </dgm:t>
    </dgm:pt>
    <dgm:pt modelId="{268FEC20-E8ED-4CF0-A7C8-DF1CE12FC9EE}" type="pres">
      <dgm:prSet presAssocID="{67576756-6280-46D9-9028-15FC3D8C6C7C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4B3492-44E4-4DB8-8E34-A2813F7FE6B6}" type="pres">
      <dgm:prSet presAssocID="{635F675A-C53E-4BF2-B004-F4007C8862A1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0608948D-5E19-43F2-8E99-02401CA3FE04}" type="pres">
      <dgm:prSet presAssocID="{635F675A-C53E-4BF2-B004-F4007C8862A1}" presName="connTx" presStyleLbl="sibTrans2D1" presStyleIdx="0" presStyleCnt="1"/>
      <dgm:spPr/>
      <dgm:t>
        <a:bodyPr/>
        <a:lstStyle/>
        <a:p>
          <a:endParaRPr lang="zh-TW" altLang="en-US"/>
        </a:p>
      </dgm:t>
    </dgm:pt>
    <dgm:pt modelId="{DD2E941F-77AB-4A94-BC9E-80AE0EE9C440}" type="pres">
      <dgm:prSet presAssocID="{CD37F99D-F4AE-4547-9F5D-F70527F48F21}" presName="composite" presStyleCnt="0"/>
      <dgm:spPr/>
    </dgm:pt>
    <dgm:pt modelId="{0E6C9545-AC2B-41DF-A2BA-F6066636D1BA}" type="pres">
      <dgm:prSet presAssocID="{CD37F99D-F4AE-4547-9F5D-F70527F48F2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4334D0-FFB7-4FC6-A00D-A19DA8001151}" type="pres">
      <dgm:prSet presAssocID="{CD37F99D-F4AE-4547-9F5D-F70527F48F21}" presName="parSh" presStyleLbl="node1" presStyleIdx="1" presStyleCnt="2"/>
      <dgm:spPr/>
      <dgm:t>
        <a:bodyPr/>
        <a:lstStyle/>
        <a:p>
          <a:endParaRPr lang="zh-TW" altLang="en-US"/>
        </a:p>
      </dgm:t>
    </dgm:pt>
    <dgm:pt modelId="{A9610F43-545A-41D8-B1A2-2122CADFAC61}" type="pres">
      <dgm:prSet presAssocID="{CD37F99D-F4AE-4547-9F5D-F70527F48F21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8E2CB-1896-494D-91A8-669D0A930964}" type="presOf" srcId="{67576756-6280-46D9-9028-15FC3D8C6C7C}" destId="{480B74C8-230C-4FD0-80E0-A32E74AC33CB}" srcOrd="1" destOrd="0" presId="urn:microsoft.com/office/officeart/2005/8/layout/process3"/>
    <dgm:cxn modelId="{DF71BEFB-6CC7-42CC-96C1-CA09CE61E9E5}" type="presOf" srcId="{05E48646-ADC3-4B97-B59C-1B0D11128066}" destId="{A9610F43-545A-41D8-B1A2-2122CADFAC61}" srcOrd="0" destOrd="1" presId="urn:microsoft.com/office/officeart/2005/8/layout/process3"/>
    <dgm:cxn modelId="{17125FDF-28FC-408D-BF36-4EF1541332DF}" type="presOf" srcId="{1A9D5F3B-2D31-424D-B66A-57B9C4AA897C}" destId="{A9610F43-545A-41D8-B1A2-2122CADFAC61}" srcOrd="0" destOrd="2" presId="urn:microsoft.com/office/officeart/2005/8/layout/process3"/>
    <dgm:cxn modelId="{2B9F7352-89A9-448B-835C-18F3BF0FA31E}" type="presOf" srcId="{635F675A-C53E-4BF2-B004-F4007C8862A1}" destId="{0608948D-5E19-43F2-8E99-02401CA3FE04}" srcOrd="1" destOrd="0" presId="urn:microsoft.com/office/officeart/2005/8/layout/process3"/>
    <dgm:cxn modelId="{E9477065-2B24-432C-B746-76A19CE27943}" srcId="{CD37F99D-F4AE-4547-9F5D-F70527F48F21}" destId="{05E48646-ADC3-4B97-B59C-1B0D11128066}" srcOrd="1" destOrd="0" parTransId="{E290949C-C35A-4089-B204-05E9DD98EC22}" sibTransId="{7B59C5E1-3B8E-496E-877A-61D6D33273D3}"/>
    <dgm:cxn modelId="{A0F0C72F-49A6-42F5-8C3A-293F7150E1BA}" srcId="{CD37F99D-F4AE-4547-9F5D-F70527F48F21}" destId="{1A9D5F3B-2D31-424D-B66A-57B9C4AA897C}" srcOrd="2" destOrd="0" parTransId="{891C65D8-707E-49DB-9409-EE094F5D21B2}" sibTransId="{8C26E8E3-61AC-4967-B5CE-ADEC197A8BA8}"/>
    <dgm:cxn modelId="{87985B1A-C26F-4E65-B831-A488243F099A}" type="presOf" srcId="{4ED2A343-4E0D-4085-BE1E-FE189357A58E}" destId="{268FEC20-E8ED-4CF0-A7C8-DF1CE12FC9EE}" srcOrd="0" destOrd="1" presId="urn:microsoft.com/office/officeart/2005/8/layout/process3"/>
    <dgm:cxn modelId="{2725E5A8-BCC7-4A3E-A2C0-B1F471BA704F}" srcId="{67576756-6280-46D9-9028-15FC3D8C6C7C}" destId="{4ED2A343-4E0D-4085-BE1E-FE189357A58E}" srcOrd="1" destOrd="0" parTransId="{B0EEC57C-F25C-4769-96A6-828824B018A3}" sibTransId="{B32246FE-321E-41DE-BA8D-891A512ECCC9}"/>
    <dgm:cxn modelId="{AC20F958-A621-4A89-9BC5-5A9DF2A255D6}" type="presOf" srcId="{2C62A4A3-5195-4E38-8956-63835C406D80}" destId="{870BE2DE-2F59-4C59-AD90-9E61F4E56305}" srcOrd="0" destOrd="0" presId="urn:microsoft.com/office/officeart/2005/8/layout/process3"/>
    <dgm:cxn modelId="{27C5B171-79EE-4362-B8FC-95C3AF36D687}" type="presOf" srcId="{635F675A-C53E-4BF2-B004-F4007C8862A1}" destId="{8B4B3492-44E4-4DB8-8E34-A2813F7FE6B6}" srcOrd="0" destOrd="0" presId="urn:microsoft.com/office/officeart/2005/8/layout/process3"/>
    <dgm:cxn modelId="{B9CF38E2-9BC6-4F0A-A460-326F3E81BCE5}" type="presOf" srcId="{67576756-6280-46D9-9028-15FC3D8C6C7C}" destId="{9DAA260F-3146-430D-A59B-174CCED57D62}" srcOrd="0" destOrd="0" presId="urn:microsoft.com/office/officeart/2005/8/layout/process3"/>
    <dgm:cxn modelId="{59D292E6-3482-4781-ACD2-D42EC2E74141}" srcId="{2C62A4A3-5195-4E38-8956-63835C406D80}" destId="{CD37F99D-F4AE-4547-9F5D-F70527F48F21}" srcOrd="1" destOrd="0" parTransId="{2D0120FD-A1B1-46D2-95B5-A55D1F04A783}" sibTransId="{2F489FFF-8277-43AB-BC2C-C968291E8DD7}"/>
    <dgm:cxn modelId="{A5B660A5-B027-4004-A4E5-2F1342761786}" srcId="{2C62A4A3-5195-4E38-8956-63835C406D80}" destId="{67576756-6280-46D9-9028-15FC3D8C6C7C}" srcOrd="0" destOrd="0" parTransId="{BDE71228-6AF5-4DE5-8A48-11BBB995D719}" sibTransId="{635F675A-C53E-4BF2-B004-F4007C8862A1}"/>
    <dgm:cxn modelId="{39276970-58EE-4344-BF74-8887E48FAB4F}" type="presOf" srcId="{CD37F99D-F4AE-4547-9F5D-F70527F48F21}" destId="{0E6C9545-AC2B-41DF-A2BA-F6066636D1BA}" srcOrd="0" destOrd="0" presId="urn:microsoft.com/office/officeart/2005/8/layout/process3"/>
    <dgm:cxn modelId="{B119C79F-E0F9-42EF-A026-4EB17B55A461}" type="presOf" srcId="{86803C04-951F-430B-8A85-77B27A1BCB6C}" destId="{A9610F43-545A-41D8-B1A2-2122CADFAC61}" srcOrd="0" destOrd="0" presId="urn:microsoft.com/office/officeart/2005/8/layout/process3"/>
    <dgm:cxn modelId="{20D19B1A-076A-4E88-90A7-B884C1373D82}" srcId="{67576756-6280-46D9-9028-15FC3D8C6C7C}" destId="{F9388C02-3655-4D4C-A5ED-FB5ED87F4F24}" srcOrd="0" destOrd="0" parTransId="{CBD3AD8B-3005-4A85-8A64-43F6284543BF}" sibTransId="{232C9B55-6533-4D5B-A4DA-2C03D2CEDA72}"/>
    <dgm:cxn modelId="{7E15BEB8-70D4-4329-B7BA-94DA0ADF197C}" type="presOf" srcId="{F9388C02-3655-4D4C-A5ED-FB5ED87F4F24}" destId="{268FEC20-E8ED-4CF0-A7C8-DF1CE12FC9EE}" srcOrd="0" destOrd="0" presId="urn:microsoft.com/office/officeart/2005/8/layout/process3"/>
    <dgm:cxn modelId="{02134D07-3AAC-48A9-8319-02D773C69188}" srcId="{CD37F99D-F4AE-4547-9F5D-F70527F48F21}" destId="{86803C04-951F-430B-8A85-77B27A1BCB6C}" srcOrd="0" destOrd="0" parTransId="{1E882A50-4795-472E-924D-B11660014727}" sibTransId="{50904A87-2519-4DA8-BD02-CF96A8646FD1}"/>
    <dgm:cxn modelId="{2CF2411D-0E84-455F-9C28-3E6322523A76}" type="presOf" srcId="{CD37F99D-F4AE-4547-9F5D-F70527F48F21}" destId="{F74334D0-FFB7-4FC6-A00D-A19DA8001151}" srcOrd="1" destOrd="0" presId="urn:microsoft.com/office/officeart/2005/8/layout/process3"/>
    <dgm:cxn modelId="{1E58818A-B55C-4167-B1A6-9F1D76BD57A6}" type="presParOf" srcId="{870BE2DE-2F59-4C59-AD90-9E61F4E56305}" destId="{E7488A75-0650-4D0E-9A39-A99F057273BD}" srcOrd="0" destOrd="0" presId="urn:microsoft.com/office/officeart/2005/8/layout/process3"/>
    <dgm:cxn modelId="{AFDE6A73-9694-4206-814C-EA90206D6367}" type="presParOf" srcId="{E7488A75-0650-4D0E-9A39-A99F057273BD}" destId="{9DAA260F-3146-430D-A59B-174CCED57D62}" srcOrd="0" destOrd="0" presId="urn:microsoft.com/office/officeart/2005/8/layout/process3"/>
    <dgm:cxn modelId="{DC35E5F9-BFC2-4D08-8572-2B3DC9833731}" type="presParOf" srcId="{E7488A75-0650-4D0E-9A39-A99F057273BD}" destId="{480B74C8-230C-4FD0-80E0-A32E74AC33CB}" srcOrd="1" destOrd="0" presId="urn:microsoft.com/office/officeart/2005/8/layout/process3"/>
    <dgm:cxn modelId="{4AE442E0-94CD-40AA-AB31-84DF48F23F96}" type="presParOf" srcId="{E7488A75-0650-4D0E-9A39-A99F057273BD}" destId="{268FEC20-E8ED-4CF0-A7C8-DF1CE12FC9EE}" srcOrd="2" destOrd="0" presId="urn:microsoft.com/office/officeart/2005/8/layout/process3"/>
    <dgm:cxn modelId="{6C071A25-9474-4E93-9F53-6DF13D2BB5D9}" type="presParOf" srcId="{870BE2DE-2F59-4C59-AD90-9E61F4E56305}" destId="{8B4B3492-44E4-4DB8-8E34-A2813F7FE6B6}" srcOrd="1" destOrd="0" presId="urn:microsoft.com/office/officeart/2005/8/layout/process3"/>
    <dgm:cxn modelId="{602E3DBF-F644-4E17-891E-9D50C6256DA4}" type="presParOf" srcId="{8B4B3492-44E4-4DB8-8E34-A2813F7FE6B6}" destId="{0608948D-5E19-43F2-8E99-02401CA3FE04}" srcOrd="0" destOrd="0" presId="urn:microsoft.com/office/officeart/2005/8/layout/process3"/>
    <dgm:cxn modelId="{8AAF8AF8-1787-44D4-A7B6-2E34F5D36E76}" type="presParOf" srcId="{870BE2DE-2F59-4C59-AD90-9E61F4E56305}" destId="{DD2E941F-77AB-4A94-BC9E-80AE0EE9C440}" srcOrd="2" destOrd="0" presId="urn:microsoft.com/office/officeart/2005/8/layout/process3"/>
    <dgm:cxn modelId="{B6620B15-6A54-482D-A849-6743F680E052}" type="presParOf" srcId="{DD2E941F-77AB-4A94-BC9E-80AE0EE9C440}" destId="{0E6C9545-AC2B-41DF-A2BA-F6066636D1BA}" srcOrd="0" destOrd="0" presId="urn:microsoft.com/office/officeart/2005/8/layout/process3"/>
    <dgm:cxn modelId="{F8BD24DF-2E79-4CBB-814D-39987DEAC8AB}" type="presParOf" srcId="{DD2E941F-77AB-4A94-BC9E-80AE0EE9C440}" destId="{F74334D0-FFB7-4FC6-A00D-A19DA8001151}" srcOrd="1" destOrd="0" presId="urn:microsoft.com/office/officeart/2005/8/layout/process3"/>
    <dgm:cxn modelId="{63C71214-7771-46E5-8240-454AA1F83DAB}" type="presParOf" srcId="{DD2E941F-77AB-4A94-BC9E-80AE0EE9C440}" destId="{A9610F43-545A-41D8-B1A2-2122CADFAC6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2A4A3-5195-4E38-8956-63835C406D80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7576756-6280-46D9-9028-15FC3D8C6C7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尋找文獻資源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E71228-6AF5-4DE5-8A48-11BBB995D719}" type="parTrans" cxnId="{A5B660A5-B027-4004-A4E5-2F1342761786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5F675A-C53E-4BF2-B004-F4007C8862A1}" type="sibTrans" cxnId="{A5B660A5-B027-4004-A4E5-2F1342761786}">
      <dgm:prSet custT="1"/>
      <dgm:spPr/>
      <dgm:t>
        <a:bodyPr/>
        <a:lstStyle/>
        <a:p>
          <a:endParaRPr lang="zh-TW" altLang="en-US" sz="1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388C02-3655-4D4C-A5ED-FB5ED87F4F24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利用各種資料庫、網路資源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D3AD8B-3005-4A85-8A64-43F6284543BF}" type="parTrans" cxnId="{20D19B1A-076A-4E88-90A7-B884C1373D82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2C9B55-6533-4D5B-A4DA-2C03D2CEDA72}" type="sibTrans" cxnId="{20D19B1A-076A-4E88-90A7-B884C1373D82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37F99D-F4AE-4547-9F5D-F70527F48F21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撰寫報告</a:t>
          </a:r>
          <a:r>
            <a: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0120FD-A1B1-46D2-95B5-A55D1F04A783}" type="parTrans" cxnId="{59D292E6-3482-4781-ACD2-D42EC2E74141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489FFF-8277-43AB-BC2C-C968291E8DD7}" type="sibTrans" cxnId="{59D292E6-3482-4781-ACD2-D42EC2E74141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803C04-951F-430B-8A85-77B27A1BCB6C}">
      <dgm:prSet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正確引用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882A50-4795-472E-924D-B11660014727}" type="parTrans" cxnId="{02134D07-3AAC-48A9-8319-02D773C69188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904A87-2519-4DA8-BD02-CF96A8646FD1}" type="sibTrans" cxnId="{02134D07-3AAC-48A9-8319-02D773C69188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4DA9E2-C5F6-4AB2-9C7F-7729C59A042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了解期刊指標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62A8B1-ECBE-4DD3-B501-03C5EE50DFFC}" type="parTrans" cxnId="{133A34C4-9E95-4BE7-8CB2-B174667E5785}">
      <dgm:prSet/>
      <dgm:spPr/>
      <dgm:t>
        <a:bodyPr/>
        <a:lstStyle/>
        <a:p>
          <a:endParaRPr lang="zh-TW" altLang="en-US" sz="1600"/>
        </a:p>
      </dgm:t>
    </dgm:pt>
    <dgm:pt modelId="{DA120893-093D-4EDC-A352-F1479999C276}" type="sibTrans" cxnId="{133A34C4-9E95-4BE7-8CB2-B174667E5785}">
      <dgm:prSet/>
      <dgm:spPr/>
      <dgm:t>
        <a:bodyPr/>
        <a:lstStyle/>
        <a:p>
          <a:endParaRPr lang="zh-TW" altLang="en-US" sz="1600"/>
        </a:p>
      </dgm:t>
    </dgm:pt>
    <dgm:pt modelId="{6803CC8A-01B0-4EA5-8771-3A59A3059453}">
      <dgm:prSet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符合學術倫理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88A90-7614-44A4-9698-B86E4CF8E530}" type="parTrans" cxnId="{A78595E4-BF6F-454F-869C-8F332C2AA35D}">
      <dgm:prSet/>
      <dgm:spPr/>
      <dgm:t>
        <a:bodyPr/>
        <a:lstStyle/>
        <a:p>
          <a:endParaRPr lang="zh-TW" altLang="en-US" sz="1600"/>
        </a:p>
      </dgm:t>
    </dgm:pt>
    <dgm:pt modelId="{E4E4A7C3-D573-4278-A97F-2BE7A47BF158}" type="sibTrans" cxnId="{A78595E4-BF6F-454F-869C-8F332C2AA35D}">
      <dgm:prSet/>
      <dgm:spPr/>
      <dgm:t>
        <a:bodyPr/>
        <a:lstStyle/>
        <a:p>
          <a:endParaRPr lang="zh-TW" altLang="en-US" sz="1600"/>
        </a:p>
      </dgm:t>
    </dgm:pt>
    <dgm:pt modelId="{870BE2DE-2F59-4C59-AD90-9E61F4E56305}" type="pres">
      <dgm:prSet presAssocID="{2C62A4A3-5195-4E38-8956-63835C406D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7488A75-0650-4D0E-9A39-A99F057273BD}" type="pres">
      <dgm:prSet presAssocID="{67576756-6280-46D9-9028-15FC3D8C6C7C}" presName="composite" presStyleCnt="0"/>
      <dgm:spPr/>
    </dgm:pt>
    <dgm:pt modelId="{9DAA260F-3146-430D-A59B-174CCED57D62}" type="pres">
      <dgm:prSet presAssocID="{67576756-6280-46D9-9028-15FC3D8C6C7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0B74C8-230C-4FD0-80E0-A32E74AC33CB}" type="pres">
      <dgm:prSet presAssocID="{67576756-6280-46D9-9028-15FC3D8C6C7C}" presName="parSh" presStyleLbl="node1" presStyleIdx="0" presStyleCnt="2"/>
      <dgm:spPr/>
      <dgm:t>
        <a:bodyPr/>
        <a:lstStyle/>
        <a:p>
          <a:endParaRPr lang="zh-TW" altLang="en-US"/>
        </a:p>
      </dgm:t>
    </dgm:pt>
    <dgm:pt modelId="{268FEC20-E8ED-4CF0-A7C8-DF1CE12FC9EE}" type="pres">
      <dgm:prSet presAssocID="{67576756-6280-46D9-9028-15FC3D8C6C7C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4B3492-44E4-4DB8-8E34-A2813F7FE6B6}" type="pres">
      <dgm:prSet presAssocID="{635F675A-C53E-4BF2-B004-F4007C8862A1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0608948D-5E19-43F2-8E99-02401CA3FE04}" type="pres">
      <dgm:prSet presAssocID="{635F675A-C53E-4BF2-B004-F4007C8862A1}" presName="connTx" presStyleLbl="sibTrans2D1" presStyleIdx="0" presStyleCnt="1"/>
      <dgm:spPr/>
      <dgm:t>
        <a:bodyPr/>
        <a:lstStyle/>
        <a:p>
          <a:endParaRPr lang="zh-TW" altLang="en-US"/>
        </a:p>
      </dgm:t>
    </dgm:pt>
    <dgm:pt modelId="{DD2E941F-77AB-4A94-BC9E-80AE0EE9C440}" type="pres">
      <dgm:prSet presAssocID="{CD37F99D-F4AE-4547-9F5D-F70527F48F21}" presName="composite" presStyleCnt="0"/>
      <dgm:spPr/>
    </dgm:pt>
    <dgm:pt modelId="{0E6C9545-AC2B-41DF-A2BA-F6066636D1BA}" type="pres">
      <dgm:prSet presAssocID="{CD37F99D-F4AE-4547-9F5D-F70527F48F2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4334D0-FFB7-4FC6-A00D-A19DA8001151}" type="pres">
      <dgm:prSet presAssocID="{CD37F99D-F4AE-4547-9F5D-F70527F48F21}" presName="parSh" presStyleLbl="node1" presStyleIdx="1" presStyleCnt="2"/>
      <dgm:spPr/>
      <dgm:t>
        <a:bodyPr/>
        <a:lstStyle/>
        <a:p>
          <a:endParaRPr lang="zh-TW" altLang="en-US"/>
        </a:p>
      </dgm:t>
    </dgm:pt>
    <dgm:pt modelId="{A9610F43-545A-41D8-B1A2-2122CADFAC61}" type="pres">
      <dgm:prSet presAssocID="{CD37F99D-F4AE-4547-9F5D-F70527F48F21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8E2CB-1896-494D-91A8-669D0A930964}" type="presOf" srcId="{67576756-6280-46D9-9028-15FC3D8C6C7C}" destId="{480B74C8-230C-4FD0-80E0-A32E74AC33CB}" srcOrd="1" destOrd="0" presId="urn:microsoft.com/office/officeart/2005/8/layout/process3"/>
    <dgm:cxn modelId="{133A34C4-9E95-4BE7-8CB2-B174667E5785}" srcId="{67576756-6280-46D9-9028-15FC3D8C6C7C}" destId="{304DA9E2-C5F6-4AB2-9C7F-7729C59A0420}" srcOrd="1" destOrd="0" parTransId="{5C62A8B1-ECBE-4DD3-B501-03C5EE50DFFC}" sibTransId="{DA120893-093D-4EDC-A352-F1479999C276}"/>
    <dgm:cxn modelId="{8705AD4F-C372-48E5-8C76-EEA032C33B0E}" type="presOf" srcId="{6803CC8A-01B0-4EA5-8771-3A59A3059453}" destId="{A9610F43-545A-41D8-B1A2-2122CADFAC61}" srcOrd="0" destOrd="1" presId="urn:microsoft.com/office/officeart/2005/8/layout/process3"/>
    <dgm:cxn modelId="{9BCB1E49-7E27-477A-9F9C-8715E2AA5FD8}" type="presOf" srcId="{304DA9E2-C5F6-4AB2-9C7F-7729C59A0420}" destId="{268FEC20-E8ED-4CF0-A7C8-DF1CE12FC9EE}" srcOrd="0" destOrd="1" presId="urn:microsoft.com/office/officeart/2005/8/layout/process3"/>
    <dgm:cxn modelId="{2B9F7352-89A9-448B-835C-18F3BF0FA31E}" type="presOf" srcId="{635F675A-C53E-4BF2-B004-F4007C8862A1}" destId="{0608948D-5E19-43F2-8E99-02401CA3FE04}" srcOrd="1" destOrd="0" presId="urn:microsoft.com/office/officeart/2005/8/layout/process3"/>
    <dgm:cxn modelId="{AC20F958-A621-4A89-9BC5-5A9DF2A255D6}" type="presOf" srcId="{2C62A4A3-5195-4E38-8956-63835C406D80}" destId="{870BE2DE-2F59-4C59-AD90-9E61F4E56305}" srcOrd="0" destOrd="0" presId="urn:microsoft.com/office/officeart/2005/8/layout/process3"/>
    <dgm:cxn modelId="{27C5B171-79EE-4362-B8FC-95C3AF36D687}" type="presOf" srcId="{635F675A-C53E-4BF2-B004-F4007C8862A1}" destId="{8B4B3492-44E4-4DB8-8E34-A2813F7FE6B6}" srcOrd="0" destOrd="0" presId="urn:microsoft.com/office/officeart/2005/8/layout/process3"/>
    <dgm:cxn modelId="{B9CF38E2-9BC6-4F0A-A460-326F3E81BCE5}" type="presOf" srcId="{67576756-6280-46D9-9028-15FC3D8C6C7C}" destId="{9DAA260F-3146-430D-A59B-174CCED57D62}" srcOrd="0" destOrd="0" presId="urn:microsoft.com/office/officeart/2005/8/layout/process3"/>
    <dgm:cxn modelId="{59D292E6-3482-4781-ACD2-D42EC2E74141}" srcId="{2C62A4A3-5195-4E38-8956-63835C406D80}" destId="{CD37F99D-F4AE-4547-9F5D-F70527F48F21}" srcOrd="1" destOrd="0" parTransId="{2D0120FD-A1B1-46D2-95B5-A55D1F04A783}" sibTransId="{2F489FFF-8277-43AB-BC2C-C968291E8DD7}"/>
    <dgm:cxn modelId="{A5B660A5-B027-4004-A4E5-2F1342761786}" srcId="{2C62A4A3-5195-4E38-8956-63835C406D80}" destId="{67576756-6280-46D9-9028-15FC3D8C6C7C}" srcOrd="0" destOrd="0" parTransId="{BDE71228-6AF5-4DE5-8A48-11BBB995D719}" sibTransId="{635F675A-C53E-4BF2-B004-F4007C8862A1}"/>
    <dgm:cxn modelId="{A78595E4-BF6F-454F-869C-8F332C2AA35D}" srcId="{CD37F99D-F4AE-4547-9F5D-F70527F48F21}" destId="{6803CC8A-01B0-4EA5-8771-3A59A3059453}" srcOrd="1" destOrd="0" parTransId="{55D88A90-7614-44A4-9698-B86E4CF8E530}" sibTransId="{E4E4A7C3-D573-4278-A97F-2BE7A47BF158}"/>
    <dgm:cxn modelId="{39276970-58EE-4344-BF74-8887E48FAB4F}" type="presOf" srcId="{CD37F99D-F4AE-4547-9F5D-F70527F48F21}" destId="{0E6C9545-AC2B-41DF-A2BA-F6066636D1BA}" srcOrd="0" destOrd="0" presId="urn:microsoft.com/office/officeart/2005/8/layout/process3"/>
    <dgm:cxn modelId="{B119C79F-E0F9-42EF-A026-4EB17B55A461}" type="presOf" srcId="{86803C04-951F-430B-8A85-77B27A1BCB6C}" destId="{A9610F43-545A-41D8-B1A2-2122CADFAC61}" srcOrd="0" destOrd="0" presId="urn:microsoft.com/office/officeart/2005/8/layout/process3"/>
    <dgm:cxn modelId="{20D19B1A-076A-4E88-90A7-B884C1373D82}" srcId="{67576756-6280-46D9-9028-15FC3D8C6C7C}" destId="{F9388C02-3655-4D4C-A5ED-FB5ED87F4F24}" srcOrd="0" destOrd="0" parTransId="{CBD3AD8B-3005-4A85-8A64-43F6284543BF}" sibTransId="{232C9B55-6533-4D5B-A4DA-2C03D2CEDA72}"/>
    <dgm:cxn modelId="{7E15BEB8-70D4-4329-B7BA-94DA0ADF197C}" type="presOf" srcId="{F9388C02-3655-4D4C-A5ED-FB5ED87F4F24}" destId="{268FEC20-E8ED-4CF0-A7C8-DF1CE12FC9EE}" srcOrd="0" destOrd="0" presId="urn:microsoft.com/office/officeart/2005/8/layout/process3"/>
    <dgm:cxn modelId="{02134D07-3AAC-48A9-8319-02D773C69188}" srcId="{CD37F99D-F4AE-4547-9F5D-F70527F48F21}" destId="{86803C04-951F-430B-8A85-77B27A1BCB6C}" srcOrd="0" destOrd="0" parTransId="{1E882A50-4795-472E-924D-B11660014727}" sibTransId="{50904A87-2519-4DA8-BD02-CF96A8646FD1}"/>
    <dgm:cxn modelId="{2CF2411D-0E84-455F-9C28-3E6322523A76}" type="presOf" srcId="{CD37F99D-F4AE-4547-9F5D-F70527F48F21}" destId="{F74334D0-FFB7-4FC6-A00D-A19DA8001151}" srcOrd="1" destOrd="0" presId="urn:microsoft.com/office/officeart/2005/8/layout/process3"/>
    <dgm:cxn modelId="{1E58818A-B55C-4167-B1A6-9F1D76BD57A6}" type="presParOf" srcId="{870BE2DE-2F59-4C59-AD90-9E61F4E56305}" destId="{E7488A75-0650-4D0E-9A39-A99F057273BD}" srcOrd="0" destOrd="0" presId="urn:microsoft.com/office/officeart/2005/8/layout/process3"/>
    <dgm:cxn modelId="{AFDE6A73-9694-4206-814C-EA90206D6367}" type="presParOf" srcId="{E7488A75-0650-4D0E-9A39-A99F057273BD}" destId="{9DAA260F-3146-430D-A59B-174CCED57D62}" srcOrd="0" destOrd="0" presId="urn:microsoft.com/office/officeart/2005/8/layout/process3"/>
    <dgm:cxn modelId="{DC35E5F9-BFC2-4D08-8572-2B3DC9833731}" type="presParOf" srcId="{E7488A75-0650-4D0E-9A39-A99F057273BD}" destId="{480B74C8-230C-4FD0-80E0-A32E74AC33CB}" srcOrd="1" destOrd="0" presId="urn:microsoft.com/office/officeart/2005/8/layout/process3"/>
    <dgm:cxn modelId="{4AE442E0-94CD-40AA-AB31-84DF48F23F96}" type="presParOf" srcId="{E7488A75-0650-4D0E-9A39-A99F057273BD}" destId="{268FEC20-E8ED-4CF0-A7C8-DF1CE12FC9EE}" srcOrd="2" destOrd="0" presId="urn:microsoft.com/office/officeart/2005/8/layout/process3"/>
    <dgm:cxn modelId="{6C071A25-9474-4E93-9F53-6DF13D2BB5D9}" type="presParOf" srcId="{870BE2DE-2F59-4C59-AD90-9E61F4E56305}" destId="{8B4B3492-44E4-4DB8-8E34-A2813F7FE6B6}" srcOrd="1" destOrd="0" presId="urn:microsoft.com/office/officeart/2005/8/layout/process3"/>
    <dgm:cxn modelId="{602E3DBF-F644-4E17-891E-9D50C6256DA4}" type="presParOf" srcId="{8B4B3492-44E4-4DB8-8E34-A2813F7FE6B6}" destId="{0608948D-5E19-43F2-8E99-02401CA3FE04}" srcOrd="0" destOrd="0" presId="urn:microsoft.com/office/officeart/2005/8/layout/process3"/>
    <dgm:cxn modelId="{8AAF8AF8-1787-44D4-A7B6-2E34F5D36E76}" type="presParOf" srcId="{870BE2DE-2F59-4C59-AD90-9E61F4E56305}" destId="{DD2E941F-77AB-4A94-BC9E-80AE0EE9C440}" srcOrd="2" destOrd="0" presId="urn:microsoft.com/office/officeart/2005/8/layout/process3"/>
    <dgm:cxn modelId="{B6620B15-6A54-482D-A849-6743F680E052}" type="presParOf" srcId="{DD2E941F-77AB-4A94-BC9E-80AE0EE9C440}" destId="{0E6C9545-AC2B-41DF-A2BA-F6066636D1BA}" srcOrd="0" destOrd="0" presId="urn:microsoft.com/office/officeart/2005/8/layout/process3"/>
    <dgm:cxn modelId="{F8BD24DF-2E79-4CBB-814D-39987DEAC8AB}" type="presParOf" srcId="{DD2E941F-77AB-4A94-BC9E-80AE0EE9C440}" destId="{F74334D0-FFB7-4FC6-A00D-A19DA8001151}" srcOrd="1" destOrd="0" presId="urn:microsoft.com/office/officeart/2005/8/layout/process3"/>
    <dgm:cxn modelId="{63C71214-7771-46E5-8240-454AA1F83DAB}" type="presParOf" srcId="{DD2E941F-77AB-4A94-BC9E-80AE0EE9C440}" destId="{A9610F43-545A-41D8-B1A2-2122CADFAC6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FCF1F-68CC-4C0F-8C94-3598C9F5B89E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6284BDA-A85C-41FD-843A-61421DE58B69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分析研究主題</a:t>
          </a:r>
          <a:endParaRPr lang="zh-TW" altLang="en-US" dirty="0"/>
        </a:p>
      </dgm:t>
    </dgm:pt>
    <dgm:pt modelId="{B05968C1-2311-47B5-BC59-88DF1235693A}" type="parTrans" cxnId="{D28974FA-0C92-4A1D-B53B-753B801D27F9}">
      <dgm:prSet/>
      <dgm:spPr/>
      <dgm:t>
        <a:bodyPr/>
        <a:lstStyle/>
        <a:p>
          <a:endParaRPr lang="zh-TW" altLang="en-US"/>
        </a:p>
      </dgm:t>
    </dgm:pt>
    <dgm:pt modelId="{8967CE9E-ED4F-4AA3-9B59-D9D502326ED9}" type="sibTrans" cxnId="{D28974FA-0C92-4A1D-B53B-753B801D27F9}">
      <dgm:prSet/>
      <dgm:spPr/>
      <dgm:t>
        <a:bodyPr/>
        <a:lstStyle/>
        <a:p>
          <a:endParaRPr lang="zh-TW" altLang="en-US"/>
        </a:p>
      </dgm:t>
    </dgm:pt>
    <dgm:pt modelId="{B572065B-A871-4350-AB82-F819BE703855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挑選主要概念、關鍵字</a:t>
          </a:r>
          <a:endParaRPr lang="zh-TW" altLang="en-US" dirty="0"/>
        </a:p>
      </dgm:t>
    </dgm:pt>
    <dgm:pt modelId="{E1462ABE-DB3F-49EF-B4E7-6C5C6126BB01}" type="parTrans" cxnId="{515926AA-26E3-4D5D-B02C-D6537201500B}">
      <dgm:prSet/>
      <dgm:spPr/>
      <dgm:t>
        <a:bodyPr/>
        <a:lstStyle/>
        <a:p>
          <a:endParaRPr lang="zh-TW" altLang="en-US"/>
        </a:p>
      </dgm:t>
    </dgm:pt>
    <dgm:pt modelId="{1239E3E4-9C6A-40F4-8598-3B25A1947BF3}" type="sibTrans" cxnId="{515926AA-26E3-4D5D-B02C-D6537201500B}">
      <dgm:prSet/>
      <dgm:spPr/>
      <dgm:t>
        <a:bodyPr/>
        <a:lstStyle/>
        <a:p>
          <a:endParaRPr lang="zh-TW" altLang="en-US"/>
        </a:p>
      </dgm:t>
    </dgm:pt>
    <dgm:pt modelId="{F8867BC6-9E51-4495-A2AD-844E4BE96D1F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根據主題、資料類型等需求選擇資料庫</a:t>
          </a:r>
          <a:endParaRPr lang="zh-TW" altLang="en-US" dirty="0"/>
        </a:p>
      </dgm:t>
    </dgm:pt>
    <dgm:pt modelId="{983D1492-E253-402C-A851-4846C0B7C370}" type="parTrans" cxnId="{690A5DAD-9AA0-4813-A397-F54CC62C3BB7}">
      <dgm:prSet/>
      <dgm:spPr/>
      <dgm:t>
        <a:bodyPr/>
        <a:lstStyle/>
        <a:p>
          <a:endParaRPr lang="zh-TW" altLang="en-US"/>
        </a:p>
      </dgm:t>
    </dgm:pt>
    <dgm:pt modelId="{FB337AF5-22CE-481C-B8F7-B735F762B462}" type="sibTrans" cxnId="{690A5DAD-9AA0-4813-A397-F54CC62C3BB7}">
      <dgm:prSet/>
      <dgm:spPr/>
      <dgm:t>
        <a:bodyPr/>
        <a:lstStyle/>
        <a:p>
          <a:endParaRPr lang="zh-TW" altLang="en-US"/>
        </a:p>
      </dgm:t>
    </dgm:pt>
    <dgm:pt modelId="{569E146B-1266-446B-ABE8-122328EFA49E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查詢定義、基本知識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百科全書、字典</a:t>
          </a:r>
          <a:endParaRPr lang="zh-TW" altLang="en-US" dirty="0"/>
        </a:p>
      </dgm:t>
    </dgm:pt>
    <dgm:pt modelId="{55034294-6B8B-4DBA-91AD-0E853C56E03A}" type="parTrans" cxnId="{4B68B298-0944-45C6-AC6D-667F8D91A7A6}">
      <dgm:prSet/>
      <dgm:spPr/>
      <dgm:t>
        <a:bodyPr/>
        <a:lstStyle/>
        <a:p>
          <a:endParaRPr lang="zh-TW" altLang="en-US"/>
        </a:p>
      </dgm:t>
    </dgm:pt>
    <dgm:pt modelId="{E6C6F377-FE88-4434-9328-D07BD6FAAA12}" type="sibTrans" cxnId="{4B68B298-0944-45C6-AC6D-667F8D91A7A6}">
      <dgm:prSet/>
      <dgm:spPr/>
      <dgm:t>
        <a:bodyPr/>
        <a:lstStyle/>
        <a:p>
          <a:endParaRPr lang="zh-TW" altLang="en-US"/>
        </a:p>
      </dgm:t>
    </dgm:pt>
    <dgm:pt modelId="{ABCE15E8-020E-4E7D-AA2D-CD5FA593097E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進行檢索</a:t>
          </a:r>
          <a:endParaRPr lang="zh-TW" altLang="en-US" dirty="0"/>
        </a:p>
      </dgm:t>
    </dgm:pt>
    <dgm:pt modelId="{F44E1A16-B378-42B6-85A0-BE5AB1ADACAC}" type="parTrans" cxnId="{E1445474-E3FB-4A2C-96F0-5330C6E29912}">
      <dgm:prSet/>
      <dgm:spPr/>
      <dgm:t>
        <a:bodyPr/>
        <a:lstStyle/>
        <a:p>
          <a:endParaRPr lang="zh-TW" altLang="en-US"/>
        </a:p>
      </dgm:t>
    </dgm:pt>
    <dgm:pt modelId="{4B9EE175-DE11-4112-9FA9-B88EFDF8D42D}" type="sibTrans" cxnId="{E1445474-E3FB-4A2C-96F0-5330C6E29912}">
      <dgm:prSet/>
      <dgm:spPr/>
      <dgm:t>
        <a:bodyPr/>
        <a:lstStyle/>
        <a:p>
          <a:endParaRPr lang="zh-TW" altLang="en-US"/>
        </a:p>
      </dgm:t>
    </dgm:pt>
    <dgm:pt modelId="{B4E1C7FD-03AC-44AA-A3F6-A07F86DA54F1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確認檢索詞</a:t>
          </a:r>
          <a:endParaRPr lang="zh-TW" altLang="en-US" dirty="0"/>
        </a:p>
      </dgm:t>
    </dgm:pt>
    <dgm:pt modelId="{0FDF18C1-78E9-4E6F-8F09-B2C52AF11DD6}" type="parTrans" cxnId="{9CC21BCD-913D-400B-99CD-FCDFABA2FCE6}">
      <dgm:prSet/>
      <dgm:spPr/>
      <dgm:t>
        <a:bodyPr/>
        <a:lstStyle/>
        <a:p>
          <a:endParaRPr lang="zh-TW" altLang="en-US"/>
        </a:p>
      </dgm:t>
    </dgm:pt>
    <dgm:pt modelId="{6CBCF0D7-AFC8-4DA8-8F96-532B55C88E76}" type="sibTrans" cxnId="{9CC21BCD-913D-400B-99CD-FCDFABA2FCE6}">
      <dgm:prSet/>
      <dgm:spPr/>
      <dgm:t>
        <a:bodyPr/>
        <a:lstStyle/>
        <a:p>
          <a:endParaRPr lang="zh-TW" altLang="en-US"/>
        </a:p>
      </dgm:t>
    </dgm:pt>
    <dgm:pt modelId="{513C5898-3790-41BE-A2EE-580AB534C7A5}">
      <dgm:prSet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修正檢索</a:t>
          </a:r>
          <a:endParaRPr lang="zh-TW" altLang="en-US" dirty="0"/>
        </a:p>
      </dgm:t>
    </dgm:pt>
    <dgm:pt modelId="{0AF747F8-CE6C-49A4-B534-07232E991DB9}" type="parTrans" cxnId="{3F16A5CE-77B4-4D07-9ED7-3314CDAC1CB0}">
      <dgm:prSet/>
      <dgm:spPr/>
      <dgm:t>
        <a:bodyPr/>
        <a:lstStyle/>
        <a:p>
          <a:endParaRPr lang="zh-TW" altLang="en-US"/>
        </a:p>
      </dgm:t>
    </dgm:pt>
    <dgm:pt modelId="{8DA753B1-2DB7-40D3-AC95-52ED2BE5877C}" type="sibTrans" cxnId="{3F16A5CE-77B4-4D07-9ED7-3314CDAC1CB0}">
      <dgm:prSet/>
      <dgm:spPr/>
      <dgm:t>
        <a:bodyPr/>
        <a:lstStyle/>
        <a:p>
          <a:endParaRPr lang="zh-TW" altLang="en-US"/>
        </a:p>
      </dgm:t>
    </dgm:pt>
    <dgm:pt modelId="{CCF0A783-51C6-448F-9078-BE429E35EACF}">
      <dgm:prSet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蒐集相關詞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相關詞包含同義詞、廣義詞、狹義詞、專有名詞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…)</a:t>
          </a:r>
        </a:p>
      </dgm:t>
    </dgm:pt>
    <dgm:pt modelId="{2338C82D-1FEB-45EA-AFED-9B1F7B3AEBA4}" type="parTrans" cxnId="{3129E551-5440-41B1-BACB-389E788A2130}">
      <dgm:prSet/>
      <dgm:spPr/>
      <dgm:t>
        <a:bodyPr/>
        <a:lstStyle/>
        <a:p>
          <a:endParaRPr lang="zh-TW" altLang="en-US"/>
        </a:p>
      </dgm:t>
    </dgm:pt>
    <dgm:pt modelId="{794F11CB-DC00-4CDC-BE85-0F7EDED8447E}" type="sibTrans" cxnId="{3129E551-5440-41B1-BACB-389E788A2130}">
      <dgm:prSet/>
      <dgm:spPr/>
      <dgm:t>
        <a:bodyPr/>
        <a:lstStyle/>
        <a:p>
          <a:endParaRPr lang="zh-TW" altLang="en-US"/>
        </a:p>
      </dgm:t>
    </dgm:pt>
    <dgm:pt modelId="{F1AB8C8A-7F7B-4360-B486-AFAE64BC19D3}">
      <dgm:prSet/>
      <dgm:spPr/>
      <dgm:t>
        <a:bodyPr/>
        <a:lstStyle/>
        <a:p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查詢專書</a:t>
          </a:r>
          <a:r>
            <a:rPr lang="en-US" altLang="zh-TW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圖書目錄或電子書資料庫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A1D8D241-50D9-4721-92DD-A288A0190F09}" type="parTrans" cxnId="{A74C83FD-6272-4D98-90F9-EE827EA8D218}">
      <dgm:prSet/>
      <dgm:spPr/>
      <dgm:t>
        <a:bodyPr/>
        <a:lstStyle/>
        <a:p>
          <a:endParaRPr lang="zh-TW" altLang="en-US"/>
        </a:p>
      </dgm:t>
    </dgm:pt>
    <dgm:pt modelId="{78A07546-924A-4D8D-BC4D-E9CDF50C5621}" type="sibTrans" cxnId="{A74C83FD-6272-4D98-90F9-EE827EA8D218}">
      <dgm:prSet/>
      <dgm:spPr/>
      <dgm:t>
        <a:bodyPr/>
        <a:lstStyle/>
        <a:p>
          <a:endParaRPr lang="zh-TW" altLang="en-US"/>
        </a:p>
      </dgm:t>
    </dgm:pt>
    <dgm:pt modelId="{C9144AC2-AC23-46BE-A046-2FA6739451F7}">
      <dgm:prSet/>
      <dgm:spPr/>
      <dgm:t>
        <a:bodyPr/>
        <a:lstStyle/>
        <a:p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期刊或會議文獻</a:t>
          </a:r>
          <a:r>
            <a:rPr lang="en-US" altLang="zh-TW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期刊論文索引或全文資料庫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FC6727B8-7245-4E19-93B6-A6E39931283A}" type="parTrans" cxnId="{F38FDF6F-F75D-487A-9209-45C98CD03B5C}">
      <dgm:prSet/>
      <dgm:spPr/>
      <dgm:t>
        <a:bodyPr/>
        <a:lstStyle/>
        <a:p>
          <a:endParaRPr lang="zh-TW" altLang="en-US"/>
        </a:p>
      </dgm:t>
    </dgm:pt>
    <dgm:pt modelId="{682D7137-9F1D-4442-BB28-0189D8139115}" type="sibTrans" cxnId="{F38FDF6F-F75D-487A-9209-45C98CD03B5C}">
      <dgm:prSet/>
      <dgm:spPr/>
      <dgm:t>
        <a:bodyPr/>
        <a:lstStyle/>
        <a:p>
          <a:endParaRPr lang="zh-TW" altLang="en-US"/>
        </a:p>
      </dgm:t>
    </dgm:pt>
    <dgm:pt modelId="{F8574E1E-73AB-46A0-A81E-0B2A4DD0B296}">
      <dgm:prSet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博碩士論文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學位論文資料庫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4AA9FDA0-101E-4094-A49F-E617C26B772B}" type="parTrans" cxnId="{521180FC-3262-4D7E-9CE1-8CD14A5E9196}">
      <dgm:prSet/>
      <dgm:spPr/>
      <dgm:t>
        <a:bodyPr/>
        <a:lstStyle/>
        <a:p>
          <a:endParaRPr lang="zh-TW" altLang="en-US"/>
        </a:p>
      </dgm:t>
    </dgm:pt>
    <dgm:pt modelId="{C80D0C84-0A69-4771-AD94-DAD0B3E38B2D}" type="sibTrans" cxnId="{521180FC-3262-4D7E-9CE1-8CD14A5E9196}">
      <dgm:prSet/>
      <dgm:spPr/>
      <dgm:t>
        <a:bodyPr/>
        <a:lstStyle/>
        <a:p>
          <a:endParaRPr lang="zh-TW" altLang="en-US"/>
        </a:p>
      </dgm:t>
    </dgm:pt>
    <dgm:pt modelId="{A92657D9-0366-4521-9309-0FC0C653C3EC}">
      <dgm:prSet/>
      <dgm:spPr/>
      <dgm:t>
        <a:bodyPr/>
        <a:lstStyle/>
        <a:p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確認欄位</a:t>
          </a:r>
          <a:endParaRPr lang="en-US" altLang="zh-TW" dirty="0">
            <a:latin typeface="微軟正黑體" pitchFamily="34" charset="-120"/>
            <a:ea typeface="微軟正黑體" pitchFamily="34" charset="-120"/>
          </a:endParaRPr>
        </a:p>
      </dgm:t>
    </dgm:pt>
    <dgm:pt modelId="{9267720F-2E08-47E8-8042-0D391DF4E4FD}" type="parTrans" cxnId="{DC7252C1-290F-40B5-9FCF-3081E531EB60}">
      <dgm:prSet/>
      <dgm:spPr/>
      <dgm:t>
        <a:bodyPr/>
        <a:lstStyle/>
        <a:p>
          <a:endParaRPr lang="zh-TW" altLang="en-US"/>
        </a:p>
      </dgm:t>
    </dgm:pt>
    <dgm:pt modelId="{1443BC3E-8BA2-459E-93EF-C1FB684B03A9}" type="sibTrans" cxnId="{DC7252C1-290F-40B5-9FCF-3081E531EB60}">
      <dgm:prSet/>
      <dgm:spPr/>
      <dgm:t>
        <a:bodyPr/>
        <a:lstStyle/>
        <a:p>
          <a:endParaRPr lang="zh-TW" altLang="en-US"/>
        </a:p>
      </dgm:t>
    </dgm:pt>
    <dgm:pt modelId="{FAB27AE7-8CFC-44CC-BC6D-278AE9D67F59}">
      <dgm:prSet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檢索技巧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布林邏輯、精確比對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…)</a:t>
          </a:r>
          <a:endParaRPr lang="en-US" altLang="zh-TW" dirty="0">
            <a:latin typeface="微軟正黑體" pitchFamily="34" charset="-120"/>
            <a:ea typeface="微軟正黑體" pitchFamily="34" charset="-120"/>
          </a:endParaRPr>
        </a:p>
      </dgm:t>
    </dgm:pt>
    <dgm:pt modelId="{B5B5DA76-AAB8-40CF-A188-BD1D15203FDD}" type="parTrans" cxnId="{F28D1451-66B6-408B-97A9-8C0335BA7170}">
      <dgm:prSet/>
      <dgm:spPr/>
      <dgm:t>
        <a:bodyPr/>
        <a:lstStyle/>
        <a:p>
          <a:endParaRPr lang="zh-TW" altLang="en-US"/>
        </a:p>
      </dgm:t>
    </dgm:pt>
    <dgm:pt modelId="{175AD6F2-39C2-4DFB-ACA6-B60E1DC15E7C}" type="sibTrans" cxnId="{F28D1451-66B6-408B-97A9-8C0335BA7170}">
      <dgm:prSet/>
      <dgm:spPr/>
      <dgm:t>
        <a:bodyPr/>
        <a:lstStyle/>
        <a:p>
          <a:endParaRPr lang="zh-TW" altLang="en-US"/>
        </a:p>
      </dgm:t>
    </dgm:pt>
    <dgm:pt modelId="{7A931896-3F44-444E-8964-161EE9342AD9}">
      <dgm:prSet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檢索結果過多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過少修正</a:t>
          </a:r>
          <a:endParaRPr lang="zh-TW" altLang="en-US" dirty="0"/>
        </a:p>
      </dgm:t>
    </dgm:pt>
    <dgm:pt modelId="{1B3BBB0E-BE77-461D-B1EC-523FEE4E1F18}" type="parTrans" cxnId="{9380E728-4175-4089-A99A-949D602BD801}">
      <dgm:prSet/>
      <dgm:spPr/>
      <dgm:t>
        <a:bodyPr/>
        <a:lstStyle/>
        <a:p>
          <a:endParaRPr lang="zh-TW" altLang="en-US"/>
        </a:p>
      </dgm:t>
    </dgm:pt>
    <dgm:pt modelId="{3197840F-849F-4A86-B651-4B9D4ABE5EF1}" type="sibTrans" cxnId="{9380E728-4175-4089-A99A-949D602BD801}">
      <dgm:prSet/>
      <dgm:spPr/>
      <dgm:t>
        <a:bodyPr/>
        <a:lstStyle/>
        <a:p>
          <a:endParaRPr lang="zh-TW" altLang="en-US"/>
        </a:p>
      </dgm:t>
    </dgm:pt>
    <dgm:pt modelId="{8E706471-E5B7-4433-A014-487F73E24BC2}">
      <dgm:prSet/>
      <dgm:spPr/>
      <dgm:t>
        <a:bodyPr/>
        <a:lstStyle/>
        <a:p>
          <a:r>
            <a:rPr lang="zh-TW" altLang="en-US" smtClean="0">
              <a:latin typeface="微軟正黑體" pitchFamily="34" charset="-120"/>
              <a:ea typeface="微軟正黑體" pitchFamily="34" charset="-120"/>
            </a:rPr>
            <a:t>檢索結果相關性修正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D78CBA2-6951-4B17-B924-A1A310195A43}" type="parTrans" cxnId="{5E794C14-831B-44C8-85A9-7FBE5C36CE1D}">
      <dgm:prSet/>
      <dgm:spPr/>
      <dgm:t>
        <a:bodyPr/>
        <a:lstStyle/>
        <a:p>
          <a:endParaRPr lang="zh-TW" altLang="en-US"/>
        </a:p>
      </dgm:t>
    </dgm:pt>
    <dgm:pt modelId="{1E752D88-40B2-4416-9D18-DBBF6A88579A}" type="sibTrans" cxnId="{5E794C14-831B-44C8-85A9-7FBE5C36CE1D}">
      <dgm:prSet/>
      <dgm:spPr/>
      <dgm:t>
        <a:bodyPr/>
        <a:lstStyle/>
        <a:p>
          <a:endParaRPr lang="zh-TW" altLang="en-US"/>
        </a:p>
      </dgm:t>
    </dgm:pt>
    <dgm:pt modelId="{8ABCB95B-8674-4FE4-9EAC-B3EFFE91BC64}" type="pres">
      <dgm:prSet presAssocID="{CCAFCF1F-68CC-4C0F-8C94-3598C9F5B8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A2463B8-EEC3-4435-AAF7-FF6A6CA4D04E}" type="pres">
      <dgm:prSet presAssocID="{B6284BDA-A85C-41FD-843A-61421DE58B69}" presName="composite" presStyleCnt="0"/>
      <dgm:spPr/>
    </dgm:pt>
    <dgm:pt modelId="{DD2305F6-8509-460A-8D2A-E2ABE39A8C2E}" type="pres">
      <dgm:prSet presAssocID="{B6284BDA-A85C-41FD-843A-61421DE58B69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B3E4B0-7D58-4CD2-903F-CC9FF87AA369}" type="pres">
      <dgm:prSet presAssocID="{B6284BDA-A85C-41FD-843A-61421DE58B69}" presName="parSh" presStyleLbl="node1" presStyleIdx="0" presStyleCnt="4"/>
      <dgm:spPr/>
      <dgm:t>
        <a:bodyPr/>
        <a:lstStyle/>
        <a:p>
          <a:endParaRPr lang="zh-TW" altLang="en-US"/>
        </a:p>
      </dgm:t>
    </dgm:pt>
    <dgm:pt modelId="{76900ADC-AD8A-4C88-B3CD-F778EAF5058B}" type="pres">
      <dgm:prSet presAssocID="{B6284BDA-A85C-41FD-843A-61421DE58B69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541D34-AAD5-4DB3-992E-8B0F60FF506F}" type="pres">
      <dgm:prSet presAssocID="{8967CE9E-ED4F-4AA3-9B59-D9D502326ED9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D9AE6795-5D23-4AAA-BA48-E250B22915E0}" type="pres">
      <dgm:prSet presAssocID="{8967CE9E-ED4F-4AA3-9B59-D9D502326ED9}" presName="connTx" presStyleLbl="sibTrans2D1" presStyleIdx="0" presStyleCnt="3"/>
      <dgm:spPr/>
      <dgm:t>
        <a:bodyPr/>
        <a:lstStyle/>
        <a:p>
          <a:endParaRPr lang="zh-TW" altLang="en-US"/>
        </a:p>
      </dgm:t>
    </dgm:pt>
    <dgm:pt modelId="{F261B396-A971-49DA-896A-B7698633C9EE}" type="pres">
      <dgm:prSet presAssocID="{F8867BC6-9E51-4495-A2AD-844E4BE96D1F}" presName="composite" presStyleCnt="0"/>
      <dgm:spPr/>
    </dgm:pt>
    <dgm:pt modelId="{C62A6D62-858D-4A7A-B2C5-B4204EAD24F6}" type="pres">
      <dgm:prSet presAssocID="{F8867BC6-9E51-4495-A2AD-844E4BE96D1F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991A49-57B9-4F24-B29B-8EBBFB21141D}" type="pres">
      <dgm:prSet presAssocID="{F8867BC6-9E51-4495-A2AD-844E4BE96D1F}" presName="parSh" presStyleLbl="node1" presStyleIdx="1" presStyleCnt="4"/>
      <dgm:spPr/>
      <dgm:t>
        <a:bodyPr/>
        <a:lstStyle/>
        <a:p>
          <a:endParaRPr lang="zh-TW" altLang="en-US"/>
        </a:p>
      </dgm:t>
    </dgm:pt>
    <dgm:pt modelId="{D66B07E5-7035-40DA-AAB3-5EA509D6AFE0}" type="pres">
      <dgm:prSet presAssocID="{F8867BC6-9E51-4495-A2AD-844E4BE96D1F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791A90-F309-4A13-9F27-9555A9132EB2}" type="pres">
      <dgm:prSet presAssocID="{FB337AF5-22CE-481C-B8F7-B735F762B462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39DD89C5-9351-4835-9218-F8AC13D7CEB1}" type="pres">
      <dgm:prSet presAssocID="{FB337AF5-22CE-481C-B8F7-B735F762B462}" presName="connTx" presStyleLbl="sibTrans2D1" presStyleIdx="1" presStyleCnt="3"/>
      <dgm:spPr/>
      <dgm:t>
        <a:bodyPr/>
        <a:lstStyle/>
        <a:p>
          <a:endParaRPr lang="zh-TW" altLang="en-US"/>
        </a:p>
      </dgm:t>
    </dgm:pt>
    <dgm:pt modelId="{5FBD08C4-BDE8-4EC2-81EA-5D38CD3EE72A}" type="pres">
      <dgm:prSet presAssocID="{ABCE15E8-020E-4E7D-AA2D-CD5FA593097E}" presName="composite" presStyleCnt="0"/>
      <dgm:spPr/>
    </dgm:pt>
    <dgm:pt modelId="{35210010-D286-444D-A90F-0BC7BDAC1690}" type="pres">
      <dgm:prSet presAssocID="{ABCE15E8-020E-4E7D-AA2D-CD5FA593097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3EE9D6-22B6-46EC-977D-784B85705325}" type="pres">
      <dgm:prSet presAssocID="{ABCE15E8-020E-4E7D-AA2D-CD5FA593097E}" presName="parSh" presStyleLbl="node1" presStyleIdx="2" presStyleCnt="4"/>
      <dgm:spPr/>
      <dgm:t>
        <a:bodyPr/>
        <a:lstStyle/>
        <a:p>
          <a:endParaRPr lang="zh-TW" altLang="en-US"/>
        </a:p>
      </dgm:t>
    </dgm:pt>
    <dgm:pt modelId="{0E829100-5F33-4E55-BF57-BA92D4756FFD}" type="pres">
      <dgm:prSet presAssocID="{ABCE15E8-020E-4E7D-AA2D-CD5FA593097E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E70565-EF26-432F-8B08-3EDDEFC735FD}" type="pres">
      <dgm:prSet presAssocID="{4B9EE175-DE11-4112-9FA9-B88EFDF8D42D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D2577044-462F-4AE7-A3F1-1478B065F6AD}" type="pres">
      <dgm:prSet presAssocID="{4B9EE175-DE11-4112-9FA9-B88EFDF8D42D}" presName="connTx" presStyleLbl="sibTrans2D1" presStyleIdx="2" presStyleCnt="3"/>
      <dgm:spPr/>
      <dgm:t>
        <a:bodyPr/>
        <a:lstStyle/>
        <a:p>
          <a:endParaRPr lang="zh-TW" altLang="en-US"/>
        </a:p>
      </dgm:t>
    </dgm:pt>
    <dgm:pt modelId="{EDC3931F-F661-4456-BDFE-2A5601ED19BC}" type="pres">
      <dgm:prSet presAssocID="{513C5898-3790-41BE-A2EE-580AB534C7A5}" presName="composite" presStyleCnt="0"/>
      <dgm:spPr/>
    </dgm:pt>
    <dgm:pt modelId="{88F7691D-8051-4D95-87BC-1CCBD034DB1E}" type="pres">
      <dgm:prSet presAssocID="{513C5898-3790-41BE-A2EE-580AB534C7A5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DF57BD-59BE-4FAB-8A2F-D2992575A7E2}" type="pres">
      <dgm:prSet presAssocID="{513C5898-3790-41BE-A2EE-580AB534C7A5}" presName="parSh" presStyleLbl="node1" presStyleIdx="3" presStyleCnt="4"/>
      <dgm:spPr/>
      <dgm:t>
        <a:bodyPr/>
        <a:lstStyle/>
        <a:p>
          <a:endParaRPr lang="zh-TW" altLang="en-US"/>
        </a:p>
      </dgm:t>
    </dgm:pt>
    <dgm:pt modelId="{CACB72EE-B427-4959-848A-561BA6C246E7}" type="pres">
      <dgm:prSet presAssocID="{513C5898-3790-41BE-A2EE-580AB534C7A5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AC0723-A966-4D2A-B584-DCC00ABEAFF4}" type="presOf" srcId="{7A931896-3F44-444E-8964-161EE9342AD9}" destId="{CACB72EE-B427-4959-848A-561BA6C246E7}" srcOrd="0" destOrd="0" presId="urn:microsoft.com/office/officeart/2005/8/layout/process3"/>
    <dgm:cxn modelId="{AF0A1C2E-32E2-42FD-A7D1-681D38E5B613}" type="presOf" srcId="{F1AB8C8A-7F7B-4360-B486-AFAE64BC19D3}" destId="{D66B07E5-7035-40DA-AAB3-5EA509D6AFE0}" srcOrd="0" destOrd="1" presId="urn:microsoft.com/office/officeart/2005/8/layout/process3"/>
    <dgm:cxn modelId="{8E363C51-4F41-438B-A41D-35201712512E}" type="presOf" srcId="{569E146B-1266-446B-ABE8-122328EFA49E}" destId="{D66B07E5-7035-40DA-AAB3-5EA509D6AFE0}" srcOrd="0" destOrd="0" presId="urn:microsoft.com/office/officeart/2005/8/layout/process3"/>
    <dgm:cxn modelId="{C818D21C-DA6A-44B8-A3D6-51112B21DDC0}" type="presOf" srcId="{B572065B-A871-4350-AB82-F819BE703855}" destId="{76900ADC-AD8A-4C88-B3CD-F778EAF5058B}" srcOrd="0" destOrd="0" presId="urn:microsoft.com/office/officeart/2005/8/layout/process3"/>
    <dgm:cxn modelId="{DC7252C1-290F-40B5-9FCF-3081E531EB60}" srcId="{ABCE15E8-020E-4E7D-AA2D-CD5FA593097E}" destId="{A92657D9-0366-4521-9309-0FC0C653C3EC}" srcOrd="1" destOrd="0" parTransId="{9267720F-2E08-47E8-8042-0D391DF4E4FD}" sibTransId="{1443BC3E-8BA2-459E-93EF-C1FB684B03A9}"/>
    <dgm:cxn modelId="{521180FC-3262-4D7E-9CE1-8CD14A5E9196}" srcId="{F8867BC6-9E51-4495-A2AD-844E4BE96D1F}" destId="{F8574E1E-73AB-46A0-A81E-0B2A4DD0B296}" srcOrd="3" destOrd="0" parTransId="{4AA9FDA0-101E-4094-A49F-E617C26B772B}" sibTransId="{C80D0C84-0A69-4771-AD94-DAD0B3E38B2D}"/>
    <dgm:cxn modelId="{6960A436-261D-4759-859E-D73AEA631EC0}" type="presOf" srcId="{ABCE15E8-020E-4E7D-AA2D-CD5FA593097E}" destId="{6F3EE9D6-22B6-46EC-977D-784B85705325}" srcOrd="1" destOrd="0" presId="urn:microsoft.com/office/officeart/2005/8/layout/process3"/>
    <dgm:cxn modelId="{F28D1451-66B6-408B-97A9-8C0335BA7170}" srcId="{ABCE15E8-020E-4E7D-AA2D-CD5FA593097E}" destId="{FAB27AE7-8CFC-44CC-BC6D-278AE9D67F59}" srcOrd="2" destOrd="0" parTransId="{B5B5DA76-AAB8-40CF-A188-BD1D15203FDD}" sibTransId="{175AD6F2-39C2-4DFB-ACA6-B60E1DC15E7C}"/>
    <dgm:cxn modelId="{F37126E3-FDB8-4888-BCA1-2C3CF250EA42}" type="presOf" srcId="{F8574E1E-73AB-46A0-A81E-0B2A4DD0B296}" destId="{D66B07E5-7035-40DA-AAB3-5EA509D6AFE0}" srcOrd="0" destOrd="3" presId="urn:microsoft.com/office/officeart/2005/8/layout/process3"/>
    <dgm:cxn modelId="{51067106-C468-41FD-BEBC-4253EB9BF313}" type="presOf" srcId="{4B9EE175-DE11-4112-9FA9-B88EFDF8D42D}" destId="{F4E70565-EF26-432F-8B08-3EDDEFC735FD}" srcOrd="0" destOrd="0" presId="urn:microsoft.com/office/officeart/2005/8/layout/process3"/>
    <dgm:cxn modelId="{7CA7F6A3-31FA-45C3-89A6-E00265AC39EE}" type="presOf" srcId="{FB337AF5-22CE-481C-B8F7-B735F762B462}" destId="{08791A90-F309-4A13-9F27-9555A9132EB2}" srcOrd="0" destOrd="0" presId="urn:microsoft.com/office/officeart/2005/8/layout/process3"/>
    <dgm:cxn modelId="{28D5FDB6-3A73-4C71-9D8A-E48DF460967B}" type="presOf" srcId="{ABCE15E8-020E-4E7D-AA2D-CD5FA593097E}" destId="{35210010-D286-444D-A90F-0BC7BDAC1690}" srcOrd="0" destOrd="0" presId="urn:microsoft.com/office/officeart/2005/8/layout/process3"/>
    <dgm:cxn modelId="{A74C83FD-6272-4D98-90F9-EE827EA8D218}" srcId="{F8867BC6-9E51-4495-A2AD-844E4BE96D1F}" destId="{F1AB8C8A-7F7B-4360-B486-AFAE64BC19D3}" srcOrd="1" destOrd="0" parTransId="{A1D8D241-50D9-4721-92DD-A288A0190F09}" sibTransId="{78A07546-924A-4D8D-BC4D-E9CDF50C5621}"/>
    <dgm:cxn modelId="{9E900787-0D39-4AB0-8BC2-82994D94086D}" type="presOf" srcId="{513C5898-3790-41BE-A2EE-580AB534C7A5}" destId="{88F7691D-8051-4D95-87BC-1CCBD034DB1E}" srcOrd="0" destOrd="0" presId="urn:microsoft.com/office/officeart/2005/8/layout/process3"/>
    <dgm:cxn modelId="{F38FDF6F-F75D-487A-9209-45C98CD03B5C}" srcId="{F8867BC6-9E51-4495-A2AD-844E4BE96D1F}" destId="{C9144AC2-AC23-46BE-A046-2FA6739451F7}" srcOrd="2" destOrd="0" parTransId="{FC6727B8-7245-4E19-93B6-A6E39931283A}" sibTransId="{682D7137-9F1D-4442-BB28-0189D8139115}"/>
    <dgm:cxn modelId="{D931A517-5F85-425E-9472-12469A8B31EF}" type="presOf" srcId="{F8867BC6-9E51-4495-A2AD-844E4BE96D1F}" destId="{2C991A49-57B9-4F24-B29B-8EBBFB21141D}" srcOrd="1" destOrd="0" presId="urn:microsoft.com/office/officeart/2005/8/layout/process3"/>
    <dgm:cxn modelId="{D5349360-4293-4C38-8DC7-A1700A660381}" type="presOf" srcId="{8967CE9E-ED4F-4AA3-9B59-D9D502326ED9}" destId="{D9AE6795-5D23-4AAA-BA48-E250B22915E0}" srcOrd="1" destOrd="0" presId="urn:microsoft.com/office/officeart/2005/8/layout/process3"/>
    <dgm:cxn modelId="{E1445474-E3FB-4A2C-96F0-5330C6E29912}" srcId="{CCAFCF1F-68CC-4C0F-8C94-3598C9F5B89E}" destId="{ABCE15E8-020E-4E7D-AA2D-CD5FA593097E}" srcOrd="2" destOrd="0" parTransId="{F44E1A16-B378-42B6-85A0-BE5AB1ADACAC}" sibTransId="{4B9EE175-DE11-4112-9FA9-B88EFDF8D42D}"/>
    <dgm:cxn modelId="{3F17734A-26A0-4E76-A1E1-63D1E5ED0B4B}" type="presOf" srcId="{513C5898-3790-41BE-A2EE-580AB534C7A5}" destId="{2FDF57BD-59BE-4FAB-8A2F-D2992575A7E2}" srcOrd="1" destOrd="0" presId="urn:microsoft.com/office/officeart/2005/8/layout/process3"/>
    <dgm:cxn modelId="{4DCB2622-9C55-4390-AED4-F946B69DF4E7}" type="presOf" srcId="{CCAFCF1F-68CC-4C0F-8C94-3598C9F5B89E}" destId="{8ABCB95B-8674-4FE4-9EAC-B3EFFE91BC64}" srcOrd="0" destOrd="0" presId="urn:microsoft.com/office/officeart/2005/8/layout/process3"/>
    <dgm:cxn modelId="{5EC86462-F4E7-4AAB-82A3-7C2130FFE2AC}" type="presOf" srcId="{CCF0A783-51C6-448F-9078-BE429E35EACF}" destId="{76900ADC-AD8A-4C88-B3CD-F778EAF5058B}" srcOrd="0" destOrd="1" presId="urn:microsoft.com/office/officeart/2005/8/layout/process3"/>
    <dgm:cxn modelId="{0C0AFEE7-2E1D-4B94-A76A-E24E4C5E7219}" type="presOf" srcId="{8E706471-E5B7-4433-A014-487F73E24BC2}" destId="{CACB72EE-B427-4959-848A-561BA6C246E7}" srcOrd="0" destOrd="1" presId="urn:microsoft.com/office/officeart/2005/8/layout/process3"/>
    <dgm:cxn modelId="{8AE3B071-9D29-4ACB-9B82-337CB5CDCFC2}" type="presOf" srcId="{FAB27AE7-8CFC-44CC-BC6D-278AE9D67F59}" destId="{0E829100-5F33-4E55-BF57-BA92D4756FFD}" srcOrd="0" destOrd="2" presId="urn:microsoft.com/office/officeart/2005/8/layout/process3"/>
    <dgm:cxn modelId="{E6837357-DA00-4787-AE59-CB4582E8E891}" type="presOf" srcId="{A92657D9-0366-4521-9309-0FC0C653C3EC}" destId="{0E829100-5F33-4E55-BF57-BA92D4756FFD}" srcOrd="0" destOrd="1" presId="urn:microsoft.com/office/officeart/2005/8/layout/process3"/>
    <dgm:cxn modelId="{515926AA-26E3-4D5D-B02C-D6537201500B}" srcId="{B6284BDA-A85C-41FD-843A-61421DE58B69}" destId="{B572065B-A871-4350-AB82-F819BE703855}" srcOrd="0" destOrd="0" parTransId="{E1462ABE-DB3F-49EF-B4E7-6C5C6126BB01}" sibTransId="{1239E3E4-9C6A-40F4-8598-3B25A1947BF3}"/>
    <dgm:cxn modelId="{690A5DAD-9AA0-4813-A397-F54CC62C3BB7}" srcId="{CCAFCF1F-68CC-4C0F-8C94-3598C9F5B89E}" destId="{F8867BC6-9E51-4495-A2AD-844E4BE96D1F}" srcOrd="1" destOrd="0" parTransId="{983D1492-E253-402C-A851-4846C0B7C370}" sibTransId="{FB337AF5-22CE-481C-B8F7-B735F762B462}"/>
    <dgm:cxn modelId="{3F16A5CE-77B4-4D07-9ED7-3314CDAC1CB0}" srcId="{CCAFCF1F-68CC-4C0F-8C94-3598C9F5B89E}" destId="{513C5898-3790-41BE-A2EE-580AB534C7A5}" srcOrd="3" destOrd="0" parTransId="{0AF747F8-CE6C-49A4-B534-07232E991DB9}" sibTransId="{8DA753B1-2DB7-40D3-AC95-52ED2BE5877C}"/>
    <dgm:cxn modelId="{4B68B298-0944-45C6-AC6D-667F8D91A7A6}" srcId="{F8867BC6-9E51-4495-A2AD-844E4BE96D1F}" destId="{569E146B-1266-446B-ABE8-122328EFA49E}" srcOrd="0" destOrd="0" parTransId="{55034294-6B8B-4DBA-91AD-0E853C56E03A}" sibTransId="{E6C6F377-FE88-4434-9328-D07BD6FAAA12}"/>
    <dgm:cxn modelId="{875DAFCA-3E4D-491F-AF7B-4C632DFFB695}" type="presOf" srcId="{C9144AC2-AC23-46BE-A046-2FA6739451F7}" destId="{D66B07E5-7035-40DA-AAB3-5EA509D6AFE0}" srcOrd="0" destOrd="2" presId="urn:microsoft.com/office/officeart/2005/8/layout/process3"/>
    <dgm:cxn modelId="{E43C369B-EE16-4B84-A5EC-A298C7D1415B}" type="presOf" srcId="{FB337AF5-22CE-481C-B8F7-B735F762B462}" destId="{39DD89C5-9351-4835-9218-F8AC13D7CEB1}" srcOrd="1" destOrd="0" presId="urn:microsoft.com/office/officeart/2005/8/layout/process3"/>
    <dgm:cxn modelId="{B6093E4C-29B4-48B1-9EDA-0268B673E618}" type="presOf" srcId="{B4E1C7FD-03AC-44AA-A3F6-A07F86DA54F1}" destId="{0E829100-5F33-4E55-BF57-BA92D4756FFD}" srcOrd="0" destOrd="0" presId="urn:microsoft.com/office/officeart/2005/8/layout/process3"/>
    <dgm:cxn modelId="{3129E551-5440-41B1-BACB-389E788A2130}" srcId="{B6284BDA-A85C-41FD-843A-61421DE58B69}" destId="{CCF0A783-51C6-448F-9078-BE429E35EACF}" srcOrd="1" destOrd="0" parTransId="{2338C82D-1FEB-45EA-AFED-9B1F7B3AEBA4}" sibTransId="{794F11CB-DC00-4CDC-BE85-0F7EDED8447E}"/>
    <dgm:cxn modelId="{5E794C14-831B-44C8-85A9-7FBE5C36CE1D}" srcId="{513C5898-3790-41BE-A2EE-580AB534C7A5}" destId="{8E706471-E5B7-4433-A014-487F73E24BC2}" srcOrd="1" destOrd="0" parTransId="{3D78CBA2-6951-4B17-B924-A1A310195A43}" sibTransId="{1E752D88-40B2-4416-9D18-DBBF6A88579A}"/>
    <dgm:cxn modelId="{499DCA8A-36EF-49DA-8157-C888154C48DC}" type="presOf" srcId="{F8867BC6-9E51-4495-A2AD-844E4BE96D1F}" destId="{C62A6D62-858D-4A7A-B2C5-B4204EAD24F6}" srcOrd="0" destOrd="0" presId="urn:microsoft.com/office/officeart/2005/8/layout/process3"/>
    <dgm:cxn modelId="{482DEA86-D55B-4935-B5A8-6EA50CBD16BB}" type="presOf" srcId="{B6284BDA-A85C-41FD-843A-61421DE58B69}" destId="{DD2305F6-8509-460A-8D2A-E2ABE39A8C2E}" srcOrd="0" destOrd="0" presId="urn:microsoft.com/office/officeart/2005/8/layout/process3"/>
    <dgm:cxn modelId="{377CA653-F338-4553-A4A3-C92DE0A2A2FB}" type="presOf" srcId="{4B9EE175-DE11-4112-9FA9-B88EFDF8D42D}" destId="{D2577044-462F-4AE7-A3F1-1478B065F6AD}" srcOrd="1" destOrd="0" presId="urn:microsoft.com/office/officeart/2005/8/layout/process3"/>
    <dgm:cxn modelId="{D28974FA-0C92-4A1D-B53B-753B801D27F9}" srcId="{CCAFCF1F-68CC-4C0F-8C94-3598C9F5B89E}" destId="{B6284BDA-A85C-41FD-843A-61421DE58B69}" srcOrd="0" destOrd="0" parTransId="{B05968C1-2311-47B5-BC59-88DF1235693A}" sibTransId="{8967CE9E-ED4F-4AA3-9B59-D9D502326ED9}"/>
    <dgm:cxn modelId="{162E6519-B02D-42F8-9796-250A82D264FC}" type="presOf" srcId="{B6284BDA-A85C-41FD-843A-61421DE58B69}" destId="{F6B3E4B0-7D58-4CD2-903F-CC9FF87AA369}" srcOrd="1" destOrd="0" presId="urn:microsoft.com/office/officeart/2005/8/layout/process3"/>
    <dgm:cxn modelId="{9380E728-4175-4089-A99A-949D602BD801}" srcId="{513C5898-3790-41BE-A2EE-580AB534C7A5}" destId="{7A931896-3F44-444E-8964-161EE9342AD9}" srcOrd="0" destOrd="0" parTransId="{1B3BBB0E-BE77-461D-B1EC-523FEE4E1F18}" sibTransId="{3197840F-849F-4A86-B651-4B9D4ABE5EF1}"/>
    <dgm:cxn modelId="{9CC21BCD-913D-400B-99CD-FCDFABA2FCE6}" srcId="{ABCE15E8-020E-4E7D-AA2D-CD5FA593097E}" destId="{B4E1C7FD-03AC-44AA-A3F6-A07F86DA54F1}" srcOrd="0" destOrd="0" parTransId="{0FDF18C1-78E9-4E6F-8F09-B2C52AF11DD6}" sibTransId="{6CBCF0D7-AFC8-4DA8-8F96-532B55C88E76}"/>
    <dgm:cxn modelId="{9AACD81C-2963-48A9-89BA-D75117EF5BFF}" type="presOf" srcId="{8967CE9E-ED4F-4AA3-9B59-D9D502326ED9}" destId="{B5541D34-AAD5-4DB3-992E-8B0F60FF506F}" srcOrd="0" destOrd="0" presId="urn:microsoft.com/office/officeart/2005/8/layout/process3"/>
    <dgm:cxn modelId="{C5DB0476-C840-403B-85C7-125E1F535449}" type="presParOf" srcId="{8ABCB95B-8674-4FE4-9EAC-B3EFFE91BC64}" destId="{8A2463B8-EEC3-4435-AAF7-FF6A6CA4D04E}" srcOrd="0" destOrd="0" presId="urn:microsoft.com/office/officeart/2005/8/layout/process3"/>
    <dgm:cxn modelId="{E1D31144-B9EC-4325-9186-5ECB5BEBC347}" type="presParOf" srcId="{8A2463B8-EEC3-4435-AAF7-FF6A6CA4D04E}" destId="{DD2305F6-8509-460A-8D2A-E2ABE39A8C2E}" srcOrd="0" destOrd="0" presId="urn:microsoft.com/office/officeart/2005/8/layout/process3"/>
    <dgm:cxn modelId="{D3983399-7E41-4447-BF27-103AF0884302}" type="presParOf" srcId="{8A2463B8-EEC3-4435-AAF7-FF6A6CA4D04E}" destId="{F6B3E4B0-7D58-4CD2-903F-CC9FF87AA369}" srcOrd="1" destOrd="0" presId="urn:microsoft.com/office/officeart/2005/8/layout/process3"/>
    <dgm:cxn modelId="{4FE0D09D-E65D-4D6A-B651-DF4318C1843E}" type="presParOf" srcId="{8A2463B8-EEC3-4435-AAF7-FF6A6CA4D04E}" destId="{76900ADC-AD8A-4C88-B3CD-F778EAF5058B}" srcOrd="2" destOrd="0" presId="urn:microsoft.com/office/officeart/2005/8/layout/process3"/>
    <dgm:cxn modelId="{827A54D0-BD32-4A25-8D0B-146A0B07FF90}" type="presParOf" srcId="{8ABCB95B-8674-4FE4-9EAC-B3EFFE91BC64}" destId="{B5541D34-AAD5-4DB3-992E-8B0F60FF506F}" srcOrd="1" destOrd="0" presId="urn:microsoft.com/office/officeart/2005/8/layout/process3"/>
    <dgm:cxn modelId="{F4FD85A2-976C-4AF6-B453-A48C75334325}" type="presParOf" srcId="{B5541D34-AAD5-4DB3-992E-8B0F60FF506F}" destId="{D9AE6795-5D23-4AAA-BA48-E250B22915E0}" srcOrd="0" destOrd="0" presId="urn:microsoft.com/office/officeart/2005/8/layout/process3"/>
    <dgm:cxn modelId="{A2488278-D973-4ACA-B667-ACA1CBDB82CE}" type="presParOf" srcId="{8ABCB95B-8674-4FE4-9EAC-B3EFFE91BC64}" destId="{F261B396-A971-49DA-896A-B7698633C9EE}" srcOrd="2" destOrd="0" presId="urn:microsoft.com/office/officeart/2005/8/layout/process3"/>
    <dgm:cxn modelId="{D6F394F5-0F4E-4EBC-9802-8172E73C5410}" type="presParOf" srcId="{F261B396-A971-49DA-896A-B7698633C9EE}" destId="{C62A6D62-858D-4A7A-B2C5-B4204EAD24F6}" srcOrd="0" destOrd="0" presId="urn:microsoft.com/office/officeart/2005/8/layout/process3"/>
    <dgm:cxn modelId="{81CB336A-E491-42E5-92B1-7946F77CC49E}" type="presParOf" srcId="{F261B396-A971-49DA-896A-B7698633C9EE}" destId="{2C991A49-57B9-4F24-B29B-8EBBFB21141D}" srcOrd="1" destOrd="0" presId="urn:microsoft.com/office/officeart/2005/8/layout/process3"/>
    <dgm:cxn modelId="{893E47DA-CAA2-4C8B-B7FE-D5A00C0EA6C4}" type="presParOf" srcId="{F261B396-A971-49DA-896A-B7698633C9EE}" destId="{D66B07E5-7035-40DA-AAB3-5EA509D6AFE0}" srcOrd="2" destOrd="0" presId="urn:microsoft.com/office/officeart/2005/8/layout/process3"/>
    <dgm:cxn modelId="{C6A11013-2CB5-4F10-B3B4-730AB9EE6F54}" type="presParOf" srcId="{8ABCB95B-8674-4FE4-9EAC-B3EFFE91BC64}" destId="{08791A90-F309-4A13-9F27-9555A9132EB2}" srcOrd="3" destOrd="0" presId="urn:microsoft.com/office/officeart/2005/8/layout/process3"/>
    <dgm:cxn modelId="{1FC8D89A-F7D8-4AC8-89C7-196A40B0A999}" type="presParOf" srcId="{08791A90-F309-4A13-9F27-9555A9132EB2}" destId="{39DD89C5-9351-4835-9218-F8AC13D7CEB1}" srcOrd="0" destOrd="0" presId="urn:microsoft.com/office/officeart/2005/8/layout/process3"/>
    <dgm:cxn modelId="{9A771454-F562-40B6-9082-67EBF3C66ABE}" type="presParOf" srcId="{8ABCB95B-8674-4FE4-9EAC-B3EFFE91BC64}" destId="{5FBD08C4-BDE8-4EC2-81EA-5D38CD3EE72A}" srcOrd="4" destOrd="0" presId="urn:microsoft.com/office/officeart/2005/8/layout/process3"/>
    <dgm:cxn modelId="{6EFB7DBB-DAC7-48A5-AD45-A86474DD9010}" type="presParOf" srcId="{5FBD08C4-BDE8-4EC2-81EA-5D38CD3EE72A}" destId="{35210010-D286-444D-A90F-0BC7BDAC1690}" srcOrd="0" destOrd="0" presId="urn:microsoft.com/office/officeart/2005/8/layout/process3"/>
    <dgm:cxn modelId="{F8A648B6-27A6-4401-974C-1FC1E9A2CC3A}" type="presParOf" srcId="{5FBD08C4-BDE8-4EC2-81EA-5D38CD3EE72A}" destId="{6F3EE9D6-22B6-46EC-977D-784B85705325}" srcOrd="1" destOrd="0" presId="urn:microsoft.com/office/officeart/2005/8/layout/process3"/>
    <dgm:cxn modelId="{4A056986-294F-4856-AC5C-0CF8E4F990AD}" type="presParOf" srcId="{5FBD08C4-BDE8-4EC2-81EA-5D38CD3EE72A}" destId="{0E829100-5F33-4E55-BF57-BA92D4756FFD}" srcOrd="2" destOrd="0" presId="urn:microsoft.com/office/officeart/2005/8/layout/process3"/>
    <dgm:cxn modelId="{0195806F-7B63-49C5-81D0-23907974594B}" type="presParOf" srcId="{8ABCB95B-8674-4FE4-9EAC-B3EFFE91BC64}" destId="{F4E70565-EF26-432F-8B08-3EDDEFC735FD}" srcOrd="5" destOrd="0" presId="urn:microsoft.com/office/officeart/2005/8/layout/process3"/>
    <dgm:cxn modelId="{F65EE2C7-592D-463A-9DB6-7F947BF9E26E}" type="presParOf" srcId="{F4E70565-EF26-432F-8B08-3EDDEFC735FD}" destId="{D2577044-462F-4AE7-A3F1-1478B065F6AD}" srcOrd="0" destOrd="0" presId="urn:microsoft.com/office/officeart/2005/8/layout/process3"/>
    <dgm:cxn modelId="{53D0EC62-1C32-4408-AD60-7E09ECB67DC5}" type="presParOf" srcId="{8ABCB95B-8674-4FE4-9EAC-B3EFFE91BC64}" destId="{EDC3931F-F661-4456-BDFE-2A5601ED19BC}" srcOrd="6" destOrd="0" presId="urn:microsoft.com/office/officeart/2005/8/layout/process3"/>
    <dgm:cxn modelId="{87CCF8BF-2D3D-471E-8A65-9D3A1CF07DC0}" type="presParOf" srcId="{EDC3931F-F661-4456-BDFE-2A5601ED19BC}" destId="{88F7691D-8051-4D95-87BC-1CCBD034DB1E}" srcOrd="0" destOrd="0" presId="urn:microsoft.com/office/officeart/2005/8/layout/process3"/>
    <dgm:cxn modelId="{6109634A-1A01-41E6-9491-09DB0C4589C9}" type="presParOf" srcId="{EDC3931F-F661-4456-BDFE-2A5601ED19BC}" destId="{2FDF57BD-59BE-4FAB-8A2F-D2992575A7E2}" srcOrd="1" destOrd="0" presId="urn:microsoft.com/office/officeart/2005/8/layout/process3"/>
    <dgm:cxn modelId="{A0F53021-A3FF-4579-BF3B-A5458042112E}" type="presParOf" srcId="{EDC3931F-F661-4456-BDFE-2A5601ED19BC}" destId="{CACB72EE-B427-4959-848A-561BA6C246E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67BE3-4F56-499B-9BE7-ABCE43A64F1C}">
      <dsp:nvSpPr>
        <dsp:cNvPr id="0" name=""/>
        <dsp:cNvSpPr/>
      </dsp:nvSpPr>
      <dsp:spPr>
        <a:xfrm>
          <a:off x="596584" y="683541"/>
          <a:ext cx="3234266" cy="3805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E0FDA-9861-468C-ABE6-BFC789586CDC}">
      <dsp:nvSpPr>
        <dsp:cNvPr id="0" name=""/>
        <dsp:cNvSpPr/>
      </dsp:nvSpPr>
      <dsp:spPr>
        <a:xfrm>
          <a:off x="596584" y="826442"/>
          <a:ext cx="237600" cy="23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F094D-C413-45FC-963B-B8679C014CBB}">
      <dsp:nvSpPr>
        <dsp:cNvPr id="0" name=""/>
        <dsp:cNvSpPr/>
      </dsp:nvSpPr>
      <dsp:spPr>
        <a:xfrm>
          <a:off x="596584" y="0"/>
          <a:ext cx="3234266" cy="683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資訊檢索概念</a:t>
          </a:r>
          <a:r>
            <a:rPr lang="en-US" altLang="zh-TW" sz="2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sz="2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6584" y="0"/>
        <a:ext cx="3234266" cy="683541"/>
      </dsp:txXfrm>
    </dsp:sp>
    <dsp:sp modelId="{FB64B690-8077-4AB1-A15F-9D01D5F57737}">
      <dsp:nvSpPr>
        <dsp:cNvPr id="0" name=""/>
        <dsp:cNvSpPr/>
      </dsp:nvSpPr>
      <dsp:spPr>
        <a:xfrm>
          <a:off x="596584" y="1380282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40BDD-8CEA-40F6-BF6C-2C6735486AE9}">
      <dsp:nvSpPr>
        <dsp:cNvPr id="0" name=""/>
        <dsp:cNvSpPr/>
      </dsp:nvSpPr>
      <dsp:spPr>
        <a:xfrm>
          <a:off x="822982" y="1222163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寫作歷程</a:t>
          </a:r>
          <a:r>
            <a:rPr lang="en-US" altLang="zh-TW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2982" y="1222163"/>
        <a:ext cx="3007867" cy="553834"/>
      </dsp:txXfrm>
    </dsp:sp>
    <dsp:sp modelId="{9B5F1A95-4568-4141-A17D-55690D0BBF56}">
      <dsp:nvSpPr>
        <dsp:cNvPr id="0" name=""/>
        <dsp:cNvSpPr/>
      </dsp:nvSpPr>
      <dsp:spPr>
        <a:xfrm>
          <a:off x="596584" y="1934117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19168"/>
              <a:satOff val="-1278"/>
              <a:lumOff val="-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848A-CD82-4B75-A67D-7A98BA210106}">
      <dsp:nvSpPr>
        <dsp:cNvPr id="0" name=""/>
        <dsp:cNvSpPr/>
      </dsp:nvSpPr>
      <dsp:spPr>
        <a:xfrm>
          <a:off x="822982" y="1775997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檢索技巧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2982" y="1775997"/>
        <a:ext cx="3007867" cy="553834"/>
      </dsp:txXfrm>
    </dsp:sp>
    <dsp:sp modelId="{5EF486EE-A676-4B46-93D6-B0C357E5FF8F}">
      <dsp:nvSpPr>
        <dsp:cNvPr id="0" name=""/>
        <dsp:cNvSpPr/>
      </dsp:nvSpPr>
      <dsp:spPr>
        <a:xfrm>
          <a:off x="596584" y="2487951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D1446-E293-43E8-B77E-3F7945072352}">
      <dsp:nvSpPr>
        <dsp:cNvPr id="0" name=""/>
        <dsp:cNvSpPr/>
      </dsp:nvSpPr>
      <dsp:spPr>
        <a:xfrm>
          <a:off x="822982" y="2329832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期刊指標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2982" y="2329832"/>
        <a:ext cx="3007867" cy="553834"/>
      </dsp:txXfrm>
    </dsp:sp>
    <dsp:sp modelId="{1FDD86B0-DFC3-42F7-8259-434D529CF0EC}">
      <dsp:nvSpPr>
        <dsp:cNvPr id="0" name=""/>
        <dsp:cNvSpPr/>
      </dsp:nvSpPr>
      <dsp:spPr>
        <a:xfrm>
          <a:off x="596584" y="3041786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57504"/>
              <a:satOff val="-3835"/>
              <a:lumOff val="-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F598B-8903-43F5-88FC-7A1F99C05E1D}">
      <dsp:nvSpPr>
        <dsp:cNvPr id="0" name=""/>
        <dsp:cNvSpPr/>
      </dsp:nvSpPr>
      <dsp:spPr>
        <a:xfrm>
          <a:off x="822982" y="2883666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數位物件識別碼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2982" y="2883666"/>
        <a:ext cx="3007867" cy="553834"/>
      </dsp:txXfrm>
    </dsp:sp>
    <dsp:sp modelId="{52E5C84A-C28E-46EB-B089-DEE7BF48EEF1}">
      <dsp:nvSpPr>
        <dsp:cNvPr id="0" name=""/>
        <dsp:cNvSpPr/>
      </dsp:nvSpPr>
      <dsp:spPr>
        <a:xfrm>
          <a:off x="3992563" y="683541"/>
          <a:ext cx="3234266" cy="38050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21ABA-5D21-471D-AAFB-C87483C8551A}">
      <dsp:nvSpPr>
        <dsp:cNvPr id="0" name=""/>
        <dsp:cNvSpPr/>
      </dsp:nvSpPr>
      <dsp:spPr>
        <a:xfrm>
          <a:off x="3992563" y="826442"/>
          <a:ext cx="237600" cy="23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F56DD-5185-4ADB-B087-3403EEE41806}">
      <dsp:nvSpPr>
        <dsp:cNvPr id="0" name=""/>
        <dsp:cNvSpPr/>
      </dsp:nvSpPr>
      <dsp:spPr>
        <a:xfrm>
          <a:off x="3992563" y="0"/>
          <a:ext cx="3234266" cy="683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電子資源介紹</a:t>
          </a:r>
          <a:endParaRPr lang="zh-TW" altLang="en-US" sz="29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92563" y="0"/>
        <a:ext cx="3234266" cy="683541"/>
      </dsp:txXfrm>
    </dsp:sp>
    <dsp:sp modelId="{990A57C7-E68D-455E-995C-2798CE8B6F3B}">
      <dsp:nvSpPr>
        <dsp:cNvPr id="0" name=""/>
        <dsp:cNvSpPr/>
      </dsp:nvSpPr>
      <dsp:spPr>
        <a:xfrm>
          <a:off x="3992563" y="1380282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A421B-80C5-4243-A629-09F8B2FDA670}">
      <dsp:nvSpPr>
        <dsp:cNvPr id="0" name=""/>
        <dsp:cNvSpPr/>
      </dsp:nvSpPr>
      <dsp:spPr>
        <a:xfrm>
          <a:off x="4218962" y="1222163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8962" y="1222163"/>
        <a:ext cx="3007867" cy="553834"/>
      </dsp:txXfrm>
    </dsp:sp>
    <dsp:sp modelId="{BADE42A2-138D-4190-ACE5-24CA6C3ACD81}">
      <dsp:nvSpPr>
        <dsp:cNvPr id="0" name=""/>
        <dsp:cNvSpPr/>
      </dsp:nvSpPr>
      <dsp:spPr>
        <a:xfrm>
          <a:off x="3992563" y="2175870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95840"/>
              <a:satOff val="-6392"/>
              <a:lumOff val="-2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004B3-8508-4549-9E0A-D494BEDC59BA}">
      <dsp:nvSpPr>
        <dsp:cNvPr id="0" name=""/>
        <dsp:cNvSpPr/>
      </dsp:nvSpPr>
      <dsp:spPr>
        <a:xfrm>
          <a:off x="4218962" y="2000488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中文期刊資料庫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8962" y="2000488"/>
        <a:ext cx="3007867" cy="553834"/>
      </dsp:txXfrm>
    </dsp:sp>
    <dsp:sp modelId="{C4CC839D-925F-4074-9691-371B56659246}">
      <dsp:nvSpPr>
        <dsp:cNvPr id="0" name=""/>
        <dsp:cNvSpPr/>
      </dsp:nvSpPr>
      <dsp:spPr>
        <a:xfrm>
          <a:off x="3992563" y="2729704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E3483-1F12-4A0A-B5BC-B9CC4A3F334A}">
      <dsp:nvSpPr>
        <dsp:cNvPr id="0" name=""/>
        <dsp:cNvSpPr/>
      </dsp:nvSpPr>
      <dsp:spPr>
        <a:xfrm>
          <a:off x="4218962" y="2554323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西文期刊資料庫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8962" y="2554323"/>
        <a:ext cx="3007867" cy="553834"/>
      </dsp:txXfrm>
    </dsp:sp>
    <dsp:sp modelId="{5C66A923-EB2D-42F5-8E8C-4D87E284F45C}">
      <dsp:nvSpPr>
        <dsp:cNvPr id="0" name=""/>
        <dsp:cNvSpPr/>
      </dsp:nvSpPr>
      <dsp:spPr>
        <a:xfrm>
          <a:off x="3992563" y="3283539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434176"/>
              <a:satOff val="-8949"/>
              <a:lumOff val="-3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F33AC-F71F-4C61-B109-5F8A7B13CEFF}">
      <dsp:nvSpPr>
        <dsp:cNvPr id="0" name=""/>
        <dsp:cNvSpPr/>
      </dsp:nvSpPr>
      <dsp:spPr>
        <a:xfrm>
          <a:off x="4218962" y="3108157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博碩士論文系統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18962" y="3108157"/>
        <a:ext cx="3007867" cy="553834"/>
      </dsp:txXfrm>
    </dsp:sp>
    <dsp:sp modelId="{C855908C-ED75-4EEF-A3F2-2F83CC52CEFE}">
      <dsp:nvSpPr>
        <dsp:cNvPr id="0" name=""/>
        <dsp:cNvSpPr/>
      </dsp:nvSpPr>
      <dsp:spPr>
        <a:xfrm>
          <a:off x="3992563" y="3733768"/>
          <a:ext cx="237595" cy="2375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D717C-62BF-4882-9E89-32CFE5C53030}">
      <dsp:nvSpPr>
        <dsp:cNvPr id="0" name=""/>
        <dsp:cNvSpPr/>
      </dsp:nvSpPr>
      <dsp:spPr>
        <a:xfrm>
          <a:off x="4233760" y="3444625"/>
          <a:ext cx="3007867" cy="553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Google</a:t>
          </a: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學術搜尋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33760" y="3444625"/>
        <a:ext cx="3007867" cy="553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B74C8-230C-4FD0-80E0-A32E74AC33CB}">
      <dsp:nvSpPr>
        <dsp:cNvPr id="0" name=""/>
        <dsp:cNvSpPr/>
      </dsp:nvSpPr>
      <dsp:spPr>
        <a:xfrm>
          <a:off x="2638" y="88046"/>
          <a:ext cx="2264766" cy="8106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尋找背景知識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38" y="88046"/>
        <a:ext cx="2264766" cy="540418"/>
      </dsp:txXfrm>
    </dsp:sp>
    <dsp:sp modelId="{268FEC20-E8ED-4CF0-A7C8-DF1CE12FC9EE}">
      <dsp:nvSpPr>
        <dsp:cNvPr id="0" name=""/>
        <dsp:cNvSpPr/>
      </dsp:nvSpPr>
      <dsp:spPr>
        <a:xfrm>
          <a:off x="466506" y="628465"/>
          <a:ext cx="2264766" cy="1803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大量閱讀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報紙、期刊、圖書、新聞、教科書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9328" y="681287"/>
        <a:ext cx="2159122" cy="1697843"/>
      </dsp:txXfrm>
    </dsp:sp>
    <dsp:sp modelId="{8B4B3492-44E4-4DB8-8E34-A2813F7FE6B6}">
      <dsp:nvSpPr>
        <dsp:cNvPr id="0" name=""/>
        <dsp:cNvSpPr/>
      </dsp:nvSpPr>
      <dsp:spPr>
        <a:xfrm>
          <a:off x="2610735" y="76325"/>
          <a:ext cx="727860" cy="5638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10735" y="189097"/>
        <a:ext cx="558702" cy="338317"/>
      </dsp:txXfrm>
    </dsp:sp>
    <dsp:sp modelId="{F74334D0-FFB7-4FC6-A00D-A19DA8001151}">
      <dsp:nvSpPr>
        <dsp:cNvPr id="0" name=""/>
        <dsp:cNvSpPr/>
      </dsp:nvSpPr>
      <dsp:spPr>
        <a:xfrm>
          <a:off x="3640726" y="88046"/>
          <a:ext cx="2264766" cy="810628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40726" y="88046"/>
        <a:ext cx="2264766" cy="540418"/>
      </dsp:txXfrm>
    </dsp:sp>
    <dsp:sp modelId="{A9610F43-545A-41D8-B1A2-2122CADFAC61}">
      <dsp:nvSpPr>
        <dsp:cNvPr id="0" name=""/>
        <dsp:cNvSpPr/>
      </dsp:nvSpPr>
      <dsp:spPr>
        <a:xfrm>
          <a:off x="4104594" y="628465"/>
          <a:ext cx="2264766" cy="1803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建立檢索策略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提出研究問題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產生關鍵字、組織相關詞彙</a:t>
          </a:r>
          <a:endParaRPr lang="zh-TW" altLang="en-US" sz="1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7416" y="681287"/>
        <a:ext cx="2159122" cy="16978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B74C8-230C-4FD0-80E0-A32E74AC33CB}">
      <dsp:nvSpPr>
        <dsp:cNvPr id="0" name=""/>
        <dsp:cNvSpPr/>
      </dsp:nvSpPr>
      <dsp:spPr>
        <a:xfrm>
          <a:off x="2746" y="2664"/>
          <a:ext cx="2357730" cy="950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尋找文獻資源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46" y="2664"/>
        <a:ext cx="2357730" cy="633600"/>
      </dsp:txXfrm>
    </dsp:sp>
    <dsp:sp modelId="{268FEC20-E8ED-4CF0-A7C8-DF1CE12FC9EE}">
      <dsp:nvSpPr>
        <dsp:cNvPr id="0" name=""/>
        <dsp:cNvSpPr/>
      </dsp:nvSpPr>
      <dsp:spPr>
        <a:xfrm>
          <a:off x="485655" y="636264"/>
          <a:ext cx="2357730" cy="150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利用各種資料庫、網路資源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了解期刊指標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9729" y="680338"/>
        <a:ext cx="2269582" cy="1416652"/>
      </dsp:txXfrm>
    </dsp:sp>
    <dsp:sp modelId="{8B4B3492-44E4-4DB8-8E34-A2813F7FE6B6}">
      <dsp:nvSpPr>
        <dsp:cNvPr id="0" name=""/>
        <dsp:cNvSpPr/>
      </dsp:nvSpPr>
      <dsp:spPr>
        <a:xfrm>
          <a:off x="2717900" y="25961"/>
          <a:ext cx="757737" cy="5870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17900" y="143362"/>
        <a:ext cx="581635" cy="352204"/>
      </dsp:txXfrm>
    </dsp:sp>
    <dsp:sp modelId="{F74334D0-FFB7-4FC6-A00D-A19DA8001151}">
      <dsp:nvSpPr>
        <dsp:cNvPr id="0" name=""/>
        <dsp:cNvSpPr/>
      </dsp:nvSpPr>
      <dsp:spPr>
        <a:xfrm>
          <a:off x="3790170" y="2664"/>
          <a:ext cx="2357730" cy="95040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撰寫報告</a:t>
          </a:r>
          <a:r>
            <a:rPr lang="en-US" altLang="zh-TW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90170" y="2664"/>
        <a:ext cx="2357730" cy="633600"/>
      </dsp:txXfrm>
    </dsp:sp>
    <dsp:sp modelId="{A9610F43-545A-41D8-B1A2-2122CADFAC61}">
      <dsp:nvSpPr>
        <dsp:cNvPr id="0" name=""/>
        <dsp:cNvSpPr/>
      </dsp:nvSpPr>
      <dsp:spPr>
        <a:xfrm>
          <a:off x="4273079" y="636264"/>
          <a:ext cx="2357730" cy="1504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正確引用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符合學術倫理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7153" y="680338"/>
        <a:ext cx="2269582" cy="14166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3E4B0-7D58-4CD2-903F-CC9FF87AA369}">
      <dsp:nvSpPr>
        <dsp:cNvPr id="0" name=""/>
        <dsp:cNvSpPr/>
      </dsp:nvSpPr>
      <dsp:spPr>
        <a:xfrm>
          <a:off x="1158" y="981330"/>
          <a:ext cx="1455693" cy="8395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微軟正黑體" pitchFamily="34" charset="-120"/>
              <a:ea typeface="微軟正黑體" pitchFamily="34" charset="-120"/>
            </a:rPr>
            <a:t>分析研究主題</a:t>
          </a:r>
          <a:endParaRPr lang="zh-TW" altLang="en-US" sz="1100" kern="1200" dirty="0"/>
        </a:p>
      </dsp:txBody>
      <dsp:txXfrm>
        <a:off x="1158" y="981330"/>
        <a:ext cx="1455693" cy="559722"/>
      </dsp:txXfrm>
    </dsp:sp>
    <dsp:sp modelId="{76900ADC-AD8A-4C88-B3CD-F778EAF5058B}">
      <dsp:nvSpPr>
        <dsp:cNvPr id="0" name=""/>
        <dsp:cNvSpPr/>
      </dsp:nvSpPr>
      <dsp:spPr>
        <a:xfrm>
          <a:off x="299312" y="1541052"/>
          <a:ext cx="1455693" cy="257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挑選主要概念、關鍵字</a:t>
          </a:r>
          <a:endParaRPr lang="zh-TW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蒐集相關詞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相關詞包含同義詞、廣義詞、狹義詞、專有名詞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…)</a:t>
          </a:r>
        </a:p>
      </dsp:txBody>
      <dsp:txXfrm>
        <a:off x="341948" y="1583688"/>
        <a:ext cx="1370421" cy="2488728"/>
      </dsp:txXfrm>
    </dsp:sp>
    <dsp:sp modelId="{B5541D34-AAD5-4DB3-992E-8B0F60FF506F}">
      <dsp:nvSpPr>
        <dsp:cNvPr id="0" name=""/>
        <dsp:cNvSpPr/>
      </dsp:nvSpPr>
      <dsp:spPr>
        <a:xfrm>
          <a:off x="1677530" y="1079978"/>
          <a:ext cx="467837" cy="36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1677530" y="1152463"/>
        <a:ext cx="359110" cy="217455"/>
      </dsp:txXfrm>
    </dsp:sp>
    <dsp:sp modelId="{2C991A49-57B9-4F24-B29B-8EBBFB21141D}">
      <dsp:nvSpPr>
        <dsp:cNvPr id="0" name=""/>
        <dsp:cNvSpPr/>
      </dsp:nvSpPr>
      <dsp:spPr>
        <a:xfrm>
          <a:off x="2339564" y="981330"/>
          <a:ext cx="1455693" cy="839583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微軟正黑體" pitchFamily="34" charset="-120"/>
              <a:ea typeface="微軟正黑體" pitchFamily="34" charset="-120"/>
            </a:rPr>
            <a:t>根據主題、資料類型等需求選擇資料庫</a:t>
          </a:r>
          <a:endParaRPr lang="zh-TW" altLang="en-US" sz="1100" kern="1200" dirty="0"/>
        </a:p>
      </dsp:txBody>
      <dsp:txXfrm>
        <a:off x="2339564" y="981330"/>
        <a:ext cx="1455693" cy="559722"/>
      </dsp:txXfrm>
    </dsp:sp>
    <dsp:sp modelId="{D66B07E5-7035-40DA-AAB3-5EA509D6AFE0}">
      <dsp:nvSpPr>
        <dsp:cNvPr id="0" name=""/>
        <dsp:cNvSpPr/>
      </dsp:nvSpPr>
      <dsp:spPr>
        <a:xfrm>
          <a:off x="2637718" y="1541052"/>
          <a:ext cx="1455693" cy="257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查詢定義、基本知識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百科全書、字典</a:t>
          </a:r>
          <a:endParaRPr lang="zh-TW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查詢專書</a:t>
          </a:r>
          <a:r>
            <a:rPr lang="en-US" altLang="zh-TW" sz="1100" kern="120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圖書目錄或電子書資料庫</a:t>
          </a:r>
          <a:endParaRPr lang="zh-TW" altLang="en-US" sz="1100" kern="1200" dirty="0">
            <a:latin typeface="微軟正黑體" pitchFamily="34" charset="-120"/>
            <a:ea typeface="微軟正黑體" pitchFamily="34" charset="-12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期刊或會議文獻</a:t>
          </a:r>
          <a:r>
            <a:rPr lang="en-US" altLang="zh-TW" sz="1100" kern="120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期刊論文索引或全文資料庫</a:t>
          </a:r>
          <a:endParaRPr lang="zh-TW" altLang="en-US" sz="1100" kern="1200" dirty="0">
            <a:latin typeface="微軟正黑體" pitchFamily="34" charset="-120"/>
            <a:ea typeface="微軟正黑體" pitchFamily="34" charset="-12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博碩士論文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: </a:t>
          </a: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學位論文資料庫</a:t>
          </a:r>
          <a:endParaRPr lang="zh-TW" altLang="en-US" sz="11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680354" y="1583688"/>
        <a:ext cx="1370421" cy="2488728"/>
      </dsp:txXfrm>
    </dsp:sp>
    <dsp:sp modelId="{08791A90-F309-4A13-9F27-9555A9132EB2}">
      <dsp:nvSpPr>
        <dsp:cNvPr id="0" name=""/>
        <dsp:cNvSpPr/>
      </dsp:nvSpPr>
      <dsp:spPr>
        <a:xfrm>
          <a:off x="4015935" y="1079978"/>
          <a:ext cx="467837" cy="36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4015935" y="1152463"/>
        <a:ext cx="359110" cy="217455"/>
      </dsp:txXfrm>
    </dsp:sp>
    <dsp:sp modelId="{6F3EE9D6-22B6-46EC-977D-784B85705325}">
      <dsp:nvSpPr>
        <dsp:cNvPr id="0" name=""/>
        <dsp:cNvSpPr/>
      </dsp:nvSpPr>
      <dsp:spPr>
        <a:xfrm>
          <a:off x="4677969" y="981330"/>
          <a:ext cx="1455693" cy="839583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微軟正黑體" pitchFamily="34" charset="-120"/>
              <a:ea typeface="微軟正黑體" pitchFamily="34" charset="-120"/>
            </a:rPr>
            <a:t>進行檢索</a:t>
          </a:r>
          <a:endParaRPr lang="zh-TW" altLang="en-US" sz="1100" kern="1200" dirty="0"/>
        </a:p>
      </dsp:txBody>
      <dsp:txXfrm>
        <a:off x="4677969" y="981330"/>
        <a:ext cx="1455693" cy="559722"/>
      </dsp:txXfrm>
    </dsp:sp>
    <dsp:sp modelId="{0E829100-5F33-4E55-BF57-BA92D4756FFD}">
      <dsp:nvSpPr>
        <dsp:cNvPr id="0" name=""/>
        <dsp:cNvSpPr/>
      </dsp:nvSpPr>
      <dsp:spPr>
        <a:xfrm>
          <a:off x="4976123" y="1541052"/>
          <a:ext cx="1455693" cy="257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確認檢索詞</a:t>
          </a:r>
          <a:endParaRPr lang="zh-TW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確認欄位</a:t>
          </a:r>
          <a:endParaRPr lang="en-US" altLang="zh-TW" sz="1100" kern="1200" dirty="0">
            <a:latin typeface="微軟正黑體" pitchFamily="34" charset="-120"/>
            <a:ea typeface="微軟正黑體" pitchFamily="34" charset="-12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檢索技巧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布林邏輯、精確比對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…)</a:t>
          </a:r>
          <a:endParaRPr lang="en-US" altLang="zh-TW" sz="11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18759" y="1583688"/>
        <a:ext cx="1370421" cy="2488728"/>
      </dsp:txXfrm>
    </dsp:sp>
    <dsp:sp modelId="{F4E70565-EF26-432F-8B08-3EDDEFC735FD}">
      <dsp:nvSpPr>
        <dsp:cNvPr id="0" name=""/>
        <dsp:cNvSpPr/>
      </dsp:nvSpPr>
      <dsp:spPr>
        <a:xfrm>
          <a:off x="6354341" y="1079978"/>
          <a:ext cx="467837" cy="362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6354341" y="1152463"/>
        <a:ext cx="359110" cy="217455"/>
      </dsp:txXfrm>
    </dsp:sp>
    <dsp:sp modelId="{2FDF57BD-59BE-4FAB-8A2F-D2992575A7E2}">
      <dsp:nvSpPr>
        <dsp:cNvPr id="0" name=""/>
        <dsp:cNvSpPr/>
      </dsp:nvSpPr>
      <dsp:spPr>
        <a:xfrm>
          <a:off x="7016375" y="981330"/>
          <a:ext cx="1455693" cy="83958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b="1" kern="1200" dirty="0" smtClean="0">
              <a:latin typeface="微軟正黑體" pitchFamily="34" charset="-120"/>
              <a:ea typeface="微軟正黑體" pitchFamily="34" charset="-120"/>
            </a:rPr>
            <a:t>修正檢索</a:t>
          </a:r>
          <a:endParaRPr lang="zh-TW" altLang="en-US" sz="1100" kern="1200" dirty="0"/>
        </a:p>
      </dsp:txBody>
      <dsp:txXfrm>
        <a:off x="7016375" y="981330"/>
        <a:ext cx="1455693" cy="559722"/>
      </dsp:txXfrm>
    </dsp:sp>
    <dsp:sp modelId="{CACB72EE-B427-4959-848A-561BA6C246E7}">
      <dsp:nvSpPr>
        <dsp:cNvPr id="0" name=""/>
        <dsp:cNvSpPr/>
      </dsp:nvSpPr>
      <dsp:spPr>
        <a:xfrm>
          <a:off x="7314529" y="1541052"/>
          <a:ext cx="1455693" cy="257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檢索結果過多</a:t>
          </a:r>
          <a:r>
            <a:rPr lang="en-US" altLang="zh-TW" sz="1100" kern="1200" dirty="0" smtClean="0">
              <a:latin typeface="微軟正黑體" pitchFamily="34" charset="-120"/>
              <a:ea typeface="微軟正黑體" pitchFamily="34" charset="-120"/>
            </a:rPr>
            <a:t>/</a:t>
          </a:r>
          <a:r>
            <a:rPr lang="zh-TW" altLang="en-US" sz="1100" kern="1200" dirty="0" smtClean="0">
              <a:latin typeface="微軟正黑體" pitchFamily="34" charset="-120"/>
              <a:ea typeface="微軟正黑體" pitchFamily="34" charset="-120"/>
            </a:rPr>
            <a:t>過少修正</a:t>
          </a:r>
          <a:endParaRPr lang="zh-TW" alt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100" kern="1200" smtClean="0">
              <a:latin typeface="微軟正黑體" pitchFamily="34" charset="-120"/>
              <a:ea typeface="微軟正黑體" pitchFamily="34" charset="-120"/>
            </a:rPr>
            <a:t>檢索結果相關性修正</a:t>
          </a:r>
          <a:endParaRPr lang="zh-TW" altLang="en-US" sz="11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357165" y="1583688"/>
        <a:ext cx="1370421" cy="2488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E022-22A1-48E3-A93E-CF8A774F2B7F}" type="datetimeFigureOut">
              <a:rPr lang="zh-TW" altLang="en-US" smtClean="0"/>
              <a:t>2020/12/16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51475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9213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E05-5815-4017-87EE-D8EDAAF213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31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透過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or , not</a:t>
            </a:r>
            <a:r>
              <a:rPr lang="zh-TW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組合關鍵字用以擴大或縮小檢索範圍的技巧。這是最常被讀者使用的限制欄位檢索法，同時也是需多資料庫都有提供的檢索運算方式。</a:t>
            </a:r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368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5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180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527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481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結合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ProQuest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資料庫於同一個平台上使用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便利讀者進行跨庫檢索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306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650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結合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ProQuest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資料庫於同一個平台上使用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便利讀者進行跨庫檢索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88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975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370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baseline="0" dirty="0" smtClean="0"/>
              <a:t>學校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e-mail</a:t>
            </a:r>
          </a:p>
          <a:p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:g </a:t>
            </a:r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進修學制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:b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大學部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:u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537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baseline="0" dirty="0" smtClean="0"/>
              <a:t>學校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e-mail</a:t>
            </a:r>
          </a:p>
          <a:p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:g </a:t>
            </a:r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進修學制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:b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大學部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:u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92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9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5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26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借閱可離線閱讀，且功能齊全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畫重點、放書籤等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24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借閱可離線閱讀，且功能齊全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畫重點、放書籤等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50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05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F0A9B-7A0C-42AE-B480-A0497F33697B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32C4B-9336-4AB9-A157-A9741EC6634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FFA25-5FA9-4208-B4D5-E648CEFAFB18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DCCB3-ED2B-47D7-95D9-A810044CB16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D15563-1C8B-4C13-B13E-64C755C8EF3B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CA316-EA77-4BC9-A8E7-242D6E4D38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8259" y="1"/>
            <a:ext cx="5255741" cy="733167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1D3B8-ABFA-43EE-BC75-D1E799537B27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8D5EF-716D-4257-9941-24A4A527EBA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2A673A-04F8-4172-B3C4-C8C4A462AB11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8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EDF3EF-7F53-411E-98B1-F1EDA18353E0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862A5-77D3-4851-82F5-AF89CDC8F8C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37BA0-18DA-4EC9-815E-70C7AFF57F1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049D5-B21F-475E-970B-8DA0793B05F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1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D1CA9-53AE-4883-B2CB-03AED01B04F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24556-5029-4AA5-9250-4AE8BBF40AE6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0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2888E-4E1A-4FE0-95D1-6FA6BA87A3A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2A058-9039-4EF4-822E-F29D4DC975B1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3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EA4EF-CC35-4EA7-B3E9-910CC2DE6ED7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文獻檢索暨館際合作利用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EA75E-8FDD-4397-89F8-5A5443A984D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6A61F-29BA-41C8-B606-0A34FE8EA055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4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2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itilibrary.com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readopac.ncl.edu.tw/nclJourn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hyperlink" Target="http://erms.lib.nttu.edu.tw/nttu/sendurl_api_v3.jsp?dbid=DB4004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tmp"/><Relationship Id="rId4" Type="http://schemas.openxmlformats.org/officeDocument/2006/relationships/hyperlink" Target="http://pqdd.sinica.edu.tw/twdaoapp/basic.html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1180514" y="1666568"/>
            <a:ext cx="6858000" cy="157457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</a:rPr>
              <a:t>東大圖資館資源利用教育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人文學院</a:t>
            </a: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54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期刊指標：</a:t>
            </a:r>
            <a:r>
              <a:rPr lang="en-US" altLang="zh-TW" dirty="0" smtClean="0"/>
              <a:t>IF</a:t>
            </a:r>
            <a:r>
              <a:rPr lang="zh-TW" altLang="en-US" dirty="0" smtClean="0"/>
              <a:t>值</a:t>
            </a:r>
            <a:endParaRPr lang="zh-TW" altLang="en-US" dirty="0"/>
          </a:p>
        </p:txBody>
      </p:sp>
      <p:sp>
        <p:nvSpPr>
          <p:cNvPr id="6" name="手繪多邊形 5"/>
          <p:cNvSpPr/>
          <p:nvPr/>
        </p:nvSpPr>
        <p:spPr>
          <a:xfrm>
            <a:off x="628650" y="1495736"/>
            <a:ext cx="7886700" cy="850570"/>
          </a:xfrm>
          <a:custGeom>
            <a:avLst/>
            <a:gdLst>
              <a:gd name="connsiteX0" fmla="*/ 0 w 7886700"/>
              <a:gd name="connsiteY0" fmla="*/ 141765 h 850570"/>
              <a:gd name="connsiteX1" fmla="*/ 141765 w 7886700"/>
              <a:gd name="connsiteY1" fmla="*/ 0 h 850570"/>
              <a:gd name="connsiteX2" fmla="*/ 7744935 w 7886700"/>
              <a:gd name="connsiteY2" fmla="*/ 0 h 850570"/>
              <a:gd name="connsiteX3" fmla="*/ 7886700 w 7886700"/>
              <a:gd name="connsiteY3" fmla="*/ 141765 h 850570"/>
              <a:gd name="connsiteX4" fmla="*/ 7886700 w 7886700"/>
              <a:gd name="connsiteY4" fmla="*/ 708805 h 850570"/>
              <a:gd name="connsiteX5" fmla="*/ 7744935 w 7886700"/>
              <a:gd name="connsiteY5" fmla="*/ 850570 h 850570"/>
              <a:gd name="connsiteX6" fmla="*/ 141765 w 7886700"/>
              <a:gd name="connsiteY6" fmla="*/ 850570 h 850570"/>
              <a:gd name="connsiteX7" fmla="*/ 0 w 7886700"/>
              <a:gd name="connsiteY7" fmla="*/ 708805 h 850570"/>
              <a:gd name="connsiteX8" fmla="*/ 0 w 7886700"/>
              <a:gd name="connsiteY8" fmla="*/ 141765 h 8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850570">
                <a:moveTo>
                  <a:pt x="0" y="141765"/>
                </a:moveTo>
                <a:cubicBezTo>
                  <a:pt x="0" y="63470"/>
                  <a:pt x="63470" y="0"/>
                  <a:pt x="141765" y="0"/>
                </a:cubicBezTo>
                <a:lnTo>
                  <a:pt x="7744935" y="0"/>
                </a:lnTo>
                <a:cubicBezTo>
                  <a:pt x="7823230" y="0"/>
                  <a:pt x="7886700" y="63470"/>
                  <a:pt x="7886700" y="141765"/>
                </a:cubicBezTo>
                <a:lnTo>
                  <a:pt x="7886700" y="708805"/>
                </a:lnTo>
                <a:cubicBezTo>
                  <a:pt x="7886700" y="787100"/>
                  <a:pt x="7823230" y="850570"/>
                  <a:pt x="7744935" y="850570"/>
                </a:cubicBezTo>
                <a:lnTo>
                  <a:pt x="141765" y="850570"/>
                </a:lnTo>
                <a:cubicBezTo>
                  <a:pt x="63470" y="850570"/>
                  <a:pt x="0" y="787100"/>
                  <a:pt x="0" y="708805"/>
                </a:cubicBezTo>
                <a:lnTo>
                  <a:pt x="0" y="14176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01" tIns="148201" rIns="148201" bIns="148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IF</a:t>
            </a: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628650" y="2346307"/>
            <a:ext cx="7886700" cy="1076400"/>
          </a:xfrm>
          <a:custGeom>
            <a:avLst/>
            <a:gdLst>
              <a:gd name="connsiteX0" fmla="*/ 0 w 7886700"/>
              <a:gd name="connsiteY0" fmla="*/ 0 h 1076400"/>
              <a:gd name="connsiteX1" fmla="*/ 7886700 w 7886700"/>
              <a:gd name="connsiteY1" fmla="*/ 0 h 1076400"/>
              <a:gd name="connsiteX2" fmla="*/ 7886700 w 7886700"/>
              <a:gd name="connsiteY2" fmla="*/ 1076400 h 1076400"/>
              <a:gd name="connsiteX3" fmla="*/ 0 w 7886700"/>
              <a:gd name="connsiteY3" fmla="*/ 1076400 h 1076400"/>
              <a:gd name="connsiteX4" fmla="*/ 0 w 7886700"/>
              <a:gd name="connsiteY4" fmla="*/ 0 h 10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1076400">
                <a:moveTo>
                  <a:pt x="0" y="0"/>
                </a:moveTo>
                <a:lnTo>
                  <a:pt x="7886700" y="0"/>
                </a:lnTo>
                <a:lnTo>
                  <a:pt x="7886700" y="1076400"/>
                </a:lnTo>
                <a:lnTo>
                  <a:pt x="0" y="107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25400" rIns="142240" bIns="25400" numCol="1" spcCol="1270" anchor="t" anchorCtr="0">
            <a:noAutofit/>
          </a:bodyPr>
          <a:lstStyle/>
          <a:p>
            <a:pPr marL="228600" lvl="1" indent="-228600" algn="l" defTabSz="889000"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en-US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Impact Factor</a:t>
            </a: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，期刊近兩年所出版的文章在當年度的平均被引用次數，可以看出期刊近兩年的文章影響力</a:t>
            </a:r>
            <a:endPara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628650" y="3514150"/>
            <a:ext cx="7886700" cy="850570"/>
          </a:xfrm>
          <a:custGeom>
            <a:avLst/>
            <a:gdLst>
              <a:gd name="connsiteX0" fmla="*/ 0 w 7886700"/>
              <a:gd name="connsiteY0" fmla="*/ 141765 h 850570"/>
              <a:gd name="connsiteX1" fmla="*/ 141765 w 7886700"/>
              <a:gd name="connsiteY1" fmla="*/ 0 h 850570"/>
              <a:gd name="connsiteX2" fmla="*/ 7744935 w 7886700"/>
              <a:gd name="connsiteY2" fmla="*/ 0 h 850570"/>
              <a:gd name="connsiteX3" fmla="*/ 7886700 w 7886700"/>
              <a:gd name="connsiteY3" fmla="*/ 141765 h 850570"/>
              <a:gd name="connsiteX4" fmla="*/ 7886700 w 7886700"/>
              <a:gd name="connsiteY4" fmla="*/ 708805 h 850570"/>
              <a:gd name="connsiteX5" fmla="*/ 7744935 w 7886700"/>
              <a:gd name="connsiteY5" fmla="*/ 850570 h 850570"/>
              <a:gd name="connsiteX6" fmla="*/ 141765 w 7886700"/>
              <a:gd name="connsiteY6" fmla="*/ 850570 h 850570"/>
              <a:gd name="connsiteX7" fmla="*/ 0 w 7886700"/>
              <a:gd name="connsiteY7" fmla="*/ 708805 h 850570"/>
              <a:gd name="connsiteX8" fmla="*/ 0 w 7886700"/>
              <a:gd name="connsiteY8" fmla="*/ 141765 h 8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850570">
                <a:moveTo>
                  <a:pt x="0" y="141765"/>
                </a:moveTo>
                <a:cubicBezTo>
                  <a:pt x="0" y="63470"/>
                  <a:pt x="63470" y="0"/>
                  <a:pt x="141765" y="0"/>
                </a:cubicBezTo>
                <a:lnTo>
                  <a:pt x="7744935" y="0"/>
                </a:lnTo>
                <a:cubicBezTo>
                  <a:pt x="7823230" y="0"/>
                  <a:pt x="7886700" y="63470"/>
                  <a:pt x="7886700" y="141765"/>
                </a:cubicBezTo>
                <a:lnTo>
                  <a:pt x="7886700" y="708805"/>
                </a:lnTo>
                <a:cubicBezTo>
                  <a:pt x="7886700" y="787100"/>
                  <a:pt x="7823230" y="850570"/>
                  <a:pt x="7744935" y="850570"/>
                </a:cubicBezTo>
                <a:lnTo>
                  <a:pt x="141765" y="850570"/>
                </a:lnTo>
                <a:cubicBezTo>
                  <a:pt x="63470" y="850570"/>
                  <a:pt x="0" y="787100"/>
                  <a:pt x="0" y="708805"/>
                </a:cubicBezTo>
                <a:lnTo>
                  <a:pt x="0" y="14176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01" tIns="148201" rIns="148201" bIns="148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IF</a:t>
            </a: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628650" y="4364721"/>
            <a:ext cx="7886700" cy="1076400"/>
          </a:xfrm>
          <a:custGeom>
            <a:avLst/>
            <a:gdLst>
              <a:gd name="connsiteX0" fmla="*/ 0 w 7886700"/>
              <a:gd name="connsiteY0" fmla="*/ 0 h 1076400"/>
              <a:gd name="connsiteX1" fmla="*/ 7886700 w 7886700"/>
              <a:gd name="connsiteY1" fmla="*/ 0 h 1076400"/>
              <a:gd name="connsiteX2" fmla="*/ 7886700 w 7886700"/>
              <a:gd name="connsiteY2" fmla="*/ 1076400 h 1076400"/>
              <a:gd name="connsiteX3" fmla="*/ 0 w 7886700"/>
              <a:gd name="connsiteY3" fmla="*/ 1076400 h 1076400"/>
              <a:gd name="connsiteX4" fmla="*/ 0 w 7886700"/>
              <a:gd name="connsiteY4" fmla="*/ 0 h 10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1076400">
                <a:moveTo>
                  <a:pt x="0" y="0"/>
                </a:moveTo>
                <a:lnTo>
                  <a:pt x="7886700" y="0"/>
                </a:lnTo>
                <a:lnTo>
                  <a:pt x="7886700" y="1076400"/>
                </a:lnTo>
                <a:lnTo>
                  <a:pt x="0" y="107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25400" rIns="142240" bIns="25400" numCol="1" spcCol="1270" anchor="t" anchorCtr="0">
            <a:noAutofit/>
          </a:bodyPr>
          <a:lstStyle/>
          <a:p>
            <a:pPr marL="228600" lvl="1" indent="-228600" algn="l" defTabSz="889000"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類似</a:t>
            </a:r>
            <a:r>
              <a:rPr lang="en-US" altLang="zh-TW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IF</a:t>
            </a: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值，只是計算時間基準拉長至五年</a:t>
            </a:r>
            <a:endPara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6622004" y="3939435"/>
            <a:ext cx="2210024" cy="221002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越高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</a:p>
        </p:txBody>
      </p:sp>
    </p:spTree>
    <p:extLst>
      <p:ext uri="{BB962C8B-B14F-4D97-AF65-F5344CB8AC3E}">
        <p14:creationId xmlns:p14="http://schemas.microsoft.com/office/powerpoint/2010/main" val="14055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21" y="1214056"/>
            <a:ext cx="4936192" cy="443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861366" y="3548796"/>
            <a:ext cx="1845691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1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-10812" y="1472085"/>
            <a:ext cx="9151787" cy="4230753"/>
            <a:chOff x="-18182" y="1435509"/>
            <a:chExt cx="9151787" cy="4230753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82" y="1435509"/>
              <a:ext cx="9151787" cy="4230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線接點 10"/>
            <p:cNvCxnSpPr/>
            <p:nvPr/>
          </p:nvCxnSpPr>
          <p:spPr>
            <a:xfrm>
              <a:off x="2039815" y="3112477"/>
              <a:ext cx="7385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975599" y="3634154"/>
              <a:ext cx="7385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54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0" y="913980"/>
            <a:ext cx="9144000" cy="5535842"/>
            <a:chOff x="0" y="893059"/>
            <a:chExt cx="9144000" cy="553584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3059"/>
              <a:ext cx="9144000" cy="460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5931783" y="5493814"/>
              <a:ext cx="3209192" cy="935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未設定「圖書館連結」</a:t>
              </a:r>
              <a:endParaRPr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" y="913980"/>
            <a:ext cx="9144000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996609" y="987497"/>
            <a:ext cx="2006714" cy="4630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968496" y="5413248"/>
            <a:ext cx="5172479" cy="1444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設定「圖書館連結」</a:t>
            </a:r>
            <a:endParaRPr lang="en-US" altLang="zh-TW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將所屬圖書館加入連結後，若該文獻在該圖書館有全文，會顯示</a:t>
            </a:r>
            <a:r>
              <a:rPr lang="en-US" altLang="zh-TW" sz="1800" b="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Fulltext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，提升找到全文的機會。</a:t>
            </a:r>
            <a:endParaRPr lang="zh-TW" altLang="en-US" sz="1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1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sp>
        <p:nvSpPr>
          <p:cNvPr id="4" name="矩形 3"/>
          <p:cNvSpPr/>
          <p:nvPr/>
        </p:nvSpPr>
        <p:spPr>
          <a:xfrm>
            <a:off x="2431421" y="1529263"/>
            <a:ext cx="407852" cy="340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216256"/>
            <a:ext cx="4801126" cy="4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92480" y="5260313"/>
            <a:ext cx="2400563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386342" y="1236593"/>
            <a:ext cx="3209192" cy="935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也能進階搜尋</a:t>
            </a:r>
            <a:endParaRPr lang="zh-TW" altLang="en-US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7315" y="1439612"/>
            <a:ext cx="701717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0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53" y="1299275"/>
            <a:ext cx="6887256" cy="51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2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12296" r="8532" b="12212"/>
          <a:stretch/>
        </p:blipFill>
        <p:spPr>
          <a:xfrm>
            <a:off x="2538484" y="1774205"/>
            <a:ext cx="4067033" cy="360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工商服務時間</a:t>
            </a:r>
            <a:endParaRPr lang="zh-TW" altLang="en-US" sz="276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18615" y="1774206"/>
            <a:ext cx="2988860" cy="1801504"/>
            <a:chOff x="232012" y="1282890"/>
            <a:chExt cx="2988860" cy="1801504"/>
          </a:xfrm>
        </p:grpSpPr>
        <p:sp>
          <p:nvSpPr>
            <p:cNvPr id="3" name="圓角矩形 2"/>
            <p:cNvSpPr/>
            <p:nvPr/>
          </p:nvSpPr>
          <p:spPr>
            <a:xfrm>
              <a:off x="232012" y="1282890"/>
              <a:ext cx="2988860" cy="1801504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本校</a:t>
              </a:r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在學學生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altLang="zh-TW" sz="20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zh-TW" sz="20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zh-TW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以上</a:t>
              </a:r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endParaRPr lang="zh-TW" altLang="en-US" sz="2000" dirty="0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395785" y="1774208"/>
              <a:ext cx="23064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5111516" y="1731182"/>
            <a:ext cx="3246135" cy="1801504"/>
            <a:chOff x="232012" y="1282890"/>
            <a:chExt cx="2988860" cy="1801504"/>
          </a:xfrm>
        </p:grpSpPr>
        <p:sp>
          <p:nvSpPr>
            <p:cNvPr id="15" name="圓角矩形 14"/>
            <p:cNvSpPr/>
            <p:nvPr/>
          </p:nvSpPr>
          <p:spPr>
            <a:xfrm>
              <a:off x="232012" y="1282890"/>
              <a:ext cx="2988860" cy="1801504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方式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圖資館首頁</a:t>
              </a:r>
              <a:r>
                <a:rPr lang="en-US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FIND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講堂線上預約</a:t>
              </a:r>
              <a:endParaRPr lang="zh-TW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395785" y="1774208"/>
              <a:ext cx="23064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字方塊 12"/>
          <p:cNvSpPr txBox="1"/>
          <p:nvPr/>
        </p:nvSpPr>
        <p:spPr>
          <a:xfrm>
            <a:off x="786349" y="1146407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圖資館電子資源講習開放小班制申請囉！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18615" y="3891883"/>
            <a:ext cx="4804011" cy="2781872"/>
            <a:chOff x="232012" y="1282891"/>
            <a:chExt cx="1795356" cy="2041929"/>
          </a:xfrm>
        </p:grpSpPr>
        <p:sp>
          <p:nvSpPr>
            <p:cNvPr id="20" name="圓角矩形 19"/>
            <p:cNvSpPr/>
            <p:nvPr/>
          </p:nvSpPr>
          <p:spPr>
            <a:xfrm>
              <a:off x="232012" y="1282891"/>
              <a:ext cx="1795356" cy="2041929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課程內容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資館資源與服務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</a:t>
              </a:r>
              <a:endPara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找圖書、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博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碩士論文及各學科主題文獻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書目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管理軟體 </a:t>
              </a:r>
              <a:r>
                <a:rPr lang="en-US" altLang="zh-TW" sz="2000" b="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RefWorks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論文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原創性比對系統</a:t>
              </a:r>
              <a:r>
                <a:rPr lang="en-US" altLang="zh-TW" sz="2000" b="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Turnitin</a:t>
              </a:r>
              <a:endPara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293217" y="1653994"/>
              <a:ext cx="9129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字方塊 24"/>
          <p:cNvSpPr txBox="1"/>
          <p:nvPr/>
        </p:nvSpPr>
        <p:spPr>
          <a:xfrm>
            <a:off x="5500046" y="4315386"/>
            <a:ext cx="3813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歡迎同學利用課餘時間揪團報名上課！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2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7" y="712251"/>
            <a:ext cx="7964394" cy="61405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65530" y="5688623"/>
            <a:ext cx="1503485" cy="6066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工商服務時間</a:t>
            </a:r>
            <a:endParaRPr lang="zh-TW" altLang="en-US" sz="276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32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標題 1"/>
          <p:cNvSpPr>
            <a:spLocks noGrp="1"/>
          </p:cNvSpPr>
          <p:nvPr>
            <p:ph type="title"/>
          </p:nvPr>
        </p:nvSpPr>
        <p:spPr>
          <a:xfrm>
            <a:off x="4837876" y="70435"/>
            <a:ext cx="4420104" cy="88948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遇到問題了該怎麼辦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684335" y="1502020"/>
            <a:ext cx="7410518" cy="3322828"/>
          </a:xfrm>
        </p:spPr>
        <p:txBody>
          <a:bodyPr/>
          <a:lstStyle/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電話：讀者服務組校內分機 </a:t>
            </a:r>
            <a:r>
              <a:rPr lang="en-US" altLang="zh-TW" sz="2000" dirty="0" smtClean="0"/>
              <a:t>1614 </a:t>
            </a:r>
          </a:p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歡迎加入圖資館</a:t>
            </a:r>
            <a:r>
              <a:rPr lang="en-US" altLang="zh-TW" sz="2000" dirty="0" smtClean="0"/>
              <a:t>Facebook</a:t>
            </a:r>
            <a:r>
              <a:rPr lang="zh-TW" altLang="en-US" sz="2000" dirty="0" smtClean="0"/>
              <a:t>粉絲團</a:t>
            </a:r>
            <a:br>
              <a:rPr lang="zh-TW" altLang="en-US" sz="2000" dirty="0" smtClean="0"/>
            </a:br>
            <a:r>
              <a:rPr lang="zh-TW" altLang="en-US" sz="2000" dirty="0" smtClean="0"/>
              <a:t>  請搜尋：「國立臺東大學圖書館」</a:t>
            </a:r>
            <a:r>
              <a:rPr lang="en-US" altLang="zh-TW" sz="2000" dirty="0">
                <a:solidFill>
                  <a:schemeClr val="accent6"/>
                </a:solidFill>
              </a:rPr>
              <a:t>https://</a:t>
            </a:r>
            <a:r>
              <a:rPr lang="en-US" altLang="zh-TW" sz="2000" dirty="0" smtClean="0">
                <a:solidFill>
                  <a:schemeClr val="accent6"/>
                </a:solidFill>
              </a:rPr>
              <a:t>www.facebook.com/nttulib</a:t>
            </a:r>
            <a:endParaRPr lang="en-US" altLang="zh-TW" sz="20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2000" dirty="0" smtClean="0"/>
              <a:t>館藏查詢</a:t>
            </a:r>
            <a:r>
              <a:rPr lang="en-US" altLang="zh-TW" sz="2000" dirty="0" smtClean="0"/>
              <a:t>app</a:t>
            </a:r>
            <a:r>
              <a:rPr lang="zh-TW" altLang="en-US" sz="2000" dirty="0" smtClean="0"/>
              <a:t>：請搜尋「臺</a:t>
            </a:r>
            <a:r>
              <a:rPr lang="zh-TW" altLang="en-US" sz="2000" dirty="0"/>
              <a:t>東大學行動</a:t>
            </a:r>
            <a:r>
              <a:rPr lang="zh-TW" altLang="en-US" sz="2000" dirty="0" smtClean="0"/>
              <a:t>圖書館」</a:t>
            </a:r>
            <a:endParaRPr lang="en-US" altLang="zh-TW" sz="20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2000" dirty="0"/>
              <a:t>空間</a:t>
            </a:r>
            <a:r>
              <a:rPr lang="zh-TW" altLang="en-US" sz="2000" dirty="0" smtClean="0"/>
              <a:t>預約</a:t>
            </a:r>
            <a:r>
              <a:rPr lang="en-US" altLang="zh-TW" sz="2000" dirty="0" smtClean="0"/>
              <a:t>app</a:t>
            </a:r>
            <a:r>
              <a:rPr lang="zh-TW" altLang="en-US" sz="2000" dirty="0" smtClean="0"/>
              <a:t>：請搜尋「</a:t>
            </a:r>
            <a:r>
              <a:rPr lang="en-US" altLang="zh-TW" sz="2000" dirty="0" err="1" smtClean="0"/>
              <a:t>nttu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iBooking</a:t>
            </a:r>
            <a:r>
              <a:rPr lang="zh-TW" altLang="en-US" sz="2000" dirty="0" smtClean="0"/>
              <a:t>」</a:t>
            </a:r>
            <a:endParaRPr lang="en-US" altLang="zh-TW" sz="2000" dirty="0" smtClean="0"/>
          </a:p>
          <a:p>
            <a:pPr marL="0" indent="0">
              <a:buNone/>
              <a:defRPr/>
            </a:pPr>
            <a:endParaRPr lang="zh-TW" altLang="en-US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03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數位物件識別碼：</a:t>
            </a:r>
            <a:r>
              <a:rPr lang="en-US" altLang="zh-TW" dirty="0" smtClean="0"/>
              <a:t>DOI</a:t>
            </a:r>
            <a:endParaRPr lang="zh-TW" altLang="en-US" dirty="0"/>
          </a:p>
        </p:txBody>
      </p:sp>
      <p:sp>
        <p:nvSpPr>
          <p:cNvPr id="6" name="手繪多邊形 5"/>
          <p:cNvSpPr/>
          <p:nvPr/>
        </p:nvSpPr>
        <p:spPr>
          <a:xfrm>
            <a:off x="628650" y="1495736"/>
            <a:ext cx="7886700" cy="850570"/>
          </a:xfrm>
          <a:custGeom>
            <a:avLst/>
            <a:gdLst>
              <a:gd name="connsiteX0" fmla="*/ 0 w 7886700"/>
              <a:gd name="connsiteY0" fmla="*/ 141765 h 850570"/>
              <a:gd name="connsiteX1" fmla="*/ 141765 w 7886700"/>
              <a:gd name="connsiteY1" fmla="*/ 0 h 850570"/>
              <a:gd name="connsiteX2" fmla="*/ 7744935 w 7886700"/>
              <a:gd name="connsiteY2" fmla="*/ 0 h 850570"/>
              <a:gd name="connsiteX3" fmla="*/ 7886700 w 7886700"/>
              <a:gd name="connsiteY3" fmla="*/ 141765 h 850570"/>
              <a:gd name="connsiteX4" fmla="*/ 7886700 w 7886700"/>
              <a:gd name="connsiteY4" fmla="*/ 708805 h 850570"/>
              <a:gd name="connsiteX5" fmla="*/ 7744935 w 7886700"/>
              <a:gd name="connsiteY5" fmla="*/ 850570 h 850570"/>
              <a:gd name="connsiteX6" fmla="*/ 141765 w 7886700"/>
              <a:gd name="connsiteY6" fmla="*/ 850570 h 850570"/>
              <a:gd name="connsiteX7" fmla="*/ 0 w 7886700"/>
              <a:gd name="connsiteY7" fmla="*/ 708805 h 850570"/>
              <a:gd name="connsiteX8" fmla="*/ 0 w 7886700"/>
              <a:gd name="connsiteY8" fmla="*/ 141765 h 8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850570">
                <a:moveTo>
                  <a:pt x="0" y="141765"/>
                </a:moveTo>
                <a:cubicBezTo>
                  <a:pt x="0" y="63470"/>
                  <a:pt x="63470" y="0"/>
                  <a:pt x="141765" y="0"/>
                </a:cubicBezTo>
                <a:lnTo>
                  <a:pt x="7744935" y="0"/>
                </a:lnTo>
                <a:cubicBezTo>
                  <a:pt x="7823230" y="0"/>
                  <a:pt x="7886700" y="63470"/>
                  <a:pt x="7886700" y="141765"/>
                </a:cubicBezTo>
                <a:lnTo>
                  <a:pt x="7886700" y="708805"/>
                </a:lnTo>
                <a:cubicBezTo>
                  <a:pt x="7886700" y="787100"/>
                  <a:pt x="7823230" y="850570"/>
                  <a:pt x="7744935" y="850570"/>
                </a:cubicBezTo>
                <a:lnTo>
                  <a:pt x="141765" y="850570"/>
                </a:lnTo>
                <a:cubicBezTo>
                  <a:pt x="63470" y="850570"/>
                  <a:pt x="0" y="787100"/>
                  <a:pt x="0" y="708805"/>
                </a:cubicBezTo>
                <a:lnTo>
                  <a:pt x="0" y="14176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01" tIns="148201" rIns="148201" bIns="148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DOI?</a:t>
            </a:r>
            <a:endParaRPr lang="zh-TW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628650" y="2346307"/>
            <a:ext cx="7886700" cy="1076400"/>
          </a:xfrm>
          <a:custGeom>
            <a:avLst/>
            <a:gdLst>
              <a:gd name="connsiteX0" fmla="*/ 0 w 7886700"/>
              <a:gd name="connsiteY0" fmla="*/ 0 h 1076400"/>
              <a:gd name="connsiteX1" fmla="*/ 7886700 w 7886700"/>
              <a:gd name="connsiteY1" fmla="*/ 0 h 1076400"/>
              <a:gd name="connsiteX2" fmla="*/ 7886700 w 7886700"/>
              <a:gd name="connsiteY2" fmla="*/ 1076400 h 1076400"/>
              <a:gd name="connsiteX3" fmla="*/ 0 w 7886700"/>
              <a:gd name="connsiteY3" fmla="*/ 1076400 h 1076400"/>
              <a:gd name="connsiteX4" fmla="*/ 0 w 7886700"/>
              <a:gd name="connsiteY4" fmla="*/ 0 h 10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1076400">
                <a:moveTo>
                  <a:pt x="0" y="0"/>
                </a:moveTo>
                <a:lnTo>
                  <a:pt x="7886700" y="0"/>
                </a:lnTo>
                <a:lnTo>
                  <a:pt x="7886700" y="1076400"/>
                </a:lnTo>
                <a:lnTo>
                  <a:pt x="0" y="107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25400" rIns="142240" bIns="25400" numCol="1" spcCol="1270" anchor="t" anchorCtr="0">
            <a:noAutofit/>
          </a:bodyPr>
          <a:lstStyle/>
          <a:p>
            <a:pPr marL="228600" lvl="1" indent="-228600" defTabSz="889000">
              <a:spcAft>
                <a:spcPct val="20000"/>
              </a:spcAft>
              <a:buChar char="••"/>
            </a:pPr>
            <a:r>
              <a:rPr lang="en-US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Digital Object Identifier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視為數位物件的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身分證字號，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免費利用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DOI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號碼查詢相關資訊，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但能否取用全文，則須該物件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是否公開或所屬單位是否有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訂購。</a:t>
            </a:r>
            <a:endPara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628650" y="3514150"/>
            <a:ext cx="7886700" cy="850570"/>
          </a:xfrm>
          <a:custGeom>
            <a:avLst/>
            <a:gdLst>
              <a:gd name="connsiteX0" fmla="*/ 0 w 7886700"/>
              <a:gd name="connsiteY0" fmla="*/ 141765 h 850570"/>
              <a:gd name="connsiteX1" fmla="*/ 141765 w 7886700"/>
              <a:gd name="connsiteY1" fmla="*/ 0 h 850570"/>
              <a:gd name="connsiteX2" fmla="*/ 7744935 w 7886700"/>
              <a:gd name="connsiteY2" fmla="*/ 0 h 850570"/>
              <a:gd name="connsiteX3" fmla="*/ 7886700 w 7886700"/>
              <a:gd name="connsiteY3" fmla="*/ 141765 h 850570"/>
              <a:gd name="connsiteX4" fmla="*/ 7886700 w 7886700"/>
              <a:gd name="connsiteY4" fmla="*/ 708805 h 850570"/>
              <a:gd name="connsiteX5" fmla="*/ 7744935 w 7886700"/>
              <a:gd name="connsiteY5" fmla="*/ 850570 h 850570"/>
              <a:gd name="connsiteX6" fmla="*/ 141765 w 7886700"/>
              <a:gd name="connsiteY6" fmla="*/ 850570 h 850570"/>
              <a:gd name="connsiteX7" fmla="*/ 0 w 7886700"/>
              <a:gd name="connsiteY7" fmla="*/ 708805 h 850570"/>
              <a:gd name="connsiteX8" fmla="*/ 0 w 7886700"/>
              <a:gd name="connsiteY8" fmla="*/ 141765 h 8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850570">
                <a:moveTo>
                  <a:pt x="0" y="141765"/>
                </a:moveTo>
                <a:cubicBezTo>
                  <a:pt x="0" y="63470"/>
                  <a:pt x="63470" y="0"/>
                  <a:pt x="141765" y="0"/>
                </a:cubicBezTo>
                <a:lnTo>
                  <a:pt x="7744935" y="0"/>
                </a:lnTo>
                <a:cubicBezTo>
                  <a:pt x="7823230" y="0"/>
                  <a:pt x="7886700" y="63470"/>
                  <a:pt x="7886700" y="141765"/>
                </a:cubicBezTo>
                <a:lnTo>
                  <a:pt x="7886700" y="708805"/>
                </a:lnTo>
                <a:cubicBezTo>
                  <a:pt x="7886700" y="787100"/>
                  <a:pt x="7823230" y="850570"/>
                  <a:pt x="7744935" y="850570"/>
                </a:cubicBezTo>
                <a:lnTo>
                  <a:pt x="141765" y="850570"/>
                </a:lnTo>
                <a:cubicBezTo>
                  <a:pt x="63470" y="850570"/>
                  <a:pt x="0" y="787100"/>
                  <a:pt x="0" y="708805"/>
                </a:cubicBezTo>
                <a:lnTo>
                  <a:pt x="0" y="141765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01" tIns="148201" rIns="148201" bIns="148201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DOI</a:t>
            </a:r>
            <a:r>
              <a:rPr lang="en-US" altLang="zh-TW" sz="28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628650" y="4364720"/>
            <a:ext cx="7886700" cy="1708533"/>
          </a:xfrm>
          <a:custGeom>
            <a:avLst/>
            <a:gdLst>
              <a:gd name="connsiteX0" fmla="*/ 0 w 7886700"/>
              <a:gd name="connsiteY0" fmla="*/ 0 h 1076400"/>
              <a:gd name="connsiteX1" fmla="*/ 7886700 w 7886700"/>
              <a:gd name="connsiteY1" fmla="*/ 0 h 1076400"/>
              <a:gd name="connsiteX2" fmla="*/ 7886700 w 7886700"/>
              <a:gd name="connsiteY2" fmla="*/ 1076400 h 1076400"/>
              <a:gd name="connsiteX3" fmla="*/ 0 w 7886700"/>
              <a:gd name="connsiteY3" fmla="*/ 1076400 h 1076400"/>
              <a:gd name="connsiteX4" fmla="*/ 0 w 7886700"/>
              <a:gd name="connsiteY4" fmla="*/ 0 h 10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1076400">
                <a:moveTo>
                  <a:pt x="0" y="0"/>
                </a:moveTo>
                <a:lnTo>
                  <a:pt x="7886700" y="0"/>
                </a:lnTo>
                <a:lnTo>
                  <a:pt x="7886700" y="1076400"/>
                </a:lnTo>
                <a:lnTo>
                  <a:pt x="0" y="1076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25400" rIns="142240" bIns="25400" numCol="1" spcCol="1270" anchor="t" anchorCtr="0">
            <a:noAutofit/>
          </a:bodyPr>
          <a:lstStyle/>
          <a:p>
            <a:pPr marL="228600" lvl="1" indent="-228600" defTabSz="889000">
              <a:spcAft>
                <a:spcPct val="20000"/>
              </a:spcAft>
              <a:buChar char="••"/>
            </a:pP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可於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DOI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號碼前面加上”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http://doi.org/”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或是”</a:t>
            </a:r>
            <a:r>
              <a:rPr lang="en-US" altLang="zh-TW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http://dx.doi.org/“</a:t>
            </a:r>
            <a:r>
              <a:rPr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即成為網址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</a:t>
            </a:r>
            <a:endParaRPr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1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47779" y="2327031"/>
            <a:ext cx="4638529" cy="774186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3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電子資源介紹</a:t>
            </a:r>
            <a:endParaRPr lang="en-US" altLang="zh-TW" sz="443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781712"/>
            <a:ext cx="7282876" cy="60762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86310" y="4909041"/>
            <a:ext cx="1198722" cy="239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</p:spTree>
    <p:extLst>
      <p:ext uri="{BB962C8B-B14F-4D97-AF65-F5344CB8AC3E}">
        <p14:creationId xmlns:p14="http://schemas.microsoft.com/office/powerpoint/2010/main" val="6800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82577" y="1598056"/>
            <a:ext cx="7623995" cy="3237667"/>
            <a:chOff x="1275185" y="1095136"/>
            <a:chExt cx="7623995" cy="3237667"/>
          </a:xfrm>
        </p:grpSpPr>
        <p:pic>
          <p:nvPicPr>
            <p:cNvPr id="8" name="圖片 7" descr="畫面剪輯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185" y="1095136"/>
              <a:ext cx="7623995" cy="313929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275185" y="3901916"/>
              <a:ext cx="7623995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</a:t>
              </a:r>
              <a:r>
                <a:rPr lang="en-US" altLang="zh-TW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JUMPER</a:t>
              </a:r>
              <a:r>
                <a:rPr lang="zh-TW" altLang="en-US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系統才能在本校訂購範圍內免費下載全文喔</a:t>
              </a:r>
              <a:r>
                <a:rPr lang="en-US" altLang="zh-TW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22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6" y="1051559"/>
            <a:ext cx="8689768" cy="47263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32395" y="1051559"/>
            <a:ext cx="376050" cy="25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sp>
        <p:nvSpPr>
          <p:cNvPr id="2" name="文字版面配置區 1"/>
          <p:cNvSpPr txBox="1">
            <a:spLocks/>
          </p:cNvSpPr>
          <p:nvPr/>
        </p:nvSpPr>
        <p:spPr>
          <a:xfrm>
            <a:off x="6570920" y="1643432"/>
            <a:ext cx="2021763" cy="876484"/>
          </a:xfrm>
          <a:prstGeom prst="wedgeRoundRectCallout">
            <a:avLst>
              <a:gd name="adj1" fmla="val 23869"/>
              <a:gd name="adj2" fmla="val -8792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校外連線使用記得先登入喔</a:t>
            </a:r>
            <a:r>
              <a:rPr kumimoji="0"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kumimoji="0"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endParaRPr kumimoji="0"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2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738" y="1096065"/>
            <a:ext cx="5724525" cy="50673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618162" y="3075717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學號</a:t>
            </a:r>
            <a:r>
              <a:rPr lang="en-US" altLang="zh-TW" b="1" dirty="0" smtClean="0">
                <a:solidFill>
                  <a:srgbClr val="FF0000"/>
                </a:solidFill>
              </a:rPr>
              <a:t>+00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618162" y="3445049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預設為身分證後</a:t>
            </a:r>
            <a:r>
              <a:rPr lang="en-US" altLang="zh-TW" b="1" dirty="0" smtClean="0">
                <a:solidFill>
                  <a:srgbClr val="FF0000"/>
                </a:solidFill>
              </a:rPr>
              <a:t>4</a:t>
            </a:r>
            <a:r>
              <a:rPr lang="zh-TW" altLang="en-US" b="1" dirty="0" smtClean="0">
                <a:solidFill>
                  <a:srgbClr val="FF0000"/>
                </a:solidFill>
              </a:rPr>
              <a:t>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</p:spTree>
    <p:extLst>
      <p:ext uri="{BB962C8B-B14F-4D97-AF65-F5344CB8AC3E}">
        <p14:creationId xmlns:p14="http://schemas.microsoft.com/office/powerpoint/2010/main" val="20306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8679"/>
            <a:ext cx="9145799" cy="49743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89120" y="2112264"/>
            <a:ext cx="1307592" cy="5943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769864" y="1908863"/>
            <a:ext cx="283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點選電子資源，並輸入資料庫名稱</a:t>
            </a:r>
            <a:endParaRPr lang="zh-TW" altLang="en-US" sz="20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29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4"/>
          <a:stretch/>
        </p:blipFill>
        <p:spPr bwMode="auto">
          <a:xfrm>
            <a:off x="272200" y="271825"/>
            <a:ext cx="8716296" cy="59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68655" y="295090"/>
            <a:ext cx="991718" cy="25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72200" y="2926081"/>
            <a:ext cx="2214968" cy="33197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168655" y="586370"/>
            <a:ext cx="666444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</a:t>
            </a: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可以透過瀏覽的方式，依主題尋找適合的資料庫。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57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775"/>
            <a:ext cx="9144000" cy="40833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37264" y="1804792"/>
            <a:ext cx="320556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或使用「系所瀏覽」，依各系常用資料庫分類。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53728" y="2093977"/>
            <a:ext cx="715352" cy="36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7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大綱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000246"/>
              </p:ext>
            </p:extLst>
          </p:nvPr>
        </p:nvGraphicFramePr>
        <p:xfrm>
          <a:off x="1027979" y="1478796"/>
          <a:ext cx="7823414" cy="399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82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67"/>
            <a:ext cx="9144000" cy="15979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90560" y="1551433"/>
            <a:ext cx="963168" cy="36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0" y="2922065"/>
            <a:ext cx="8516539" cy="29341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16142" y="2636896"/>
            <a:ext cx="3205567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選擇你所屬的系</a:t>
            </a:r>
            <a:r>
              <a:rPr lang="zh-TW" altLang="en-US" sz="2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</a:p>
        </p:txBody>
      </p:sp>
    </p:spTree>
    <p:extLst>
      <p:ext uri="{BB962C8B-B14F-4D97-AF65-F5344CB8AC3E}">
        <p14:creationId xmlns:p14="http://schemas.microsoft.com/office/powerpoint/2010/main" val="4117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" y="718557"/>
            <a:ext cx="8964276" cy="593490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318186" y="3812752"/>
            <a:ext cx="4619501" cy="1200329"/>
          </a:xfrm>
          <a:prstGeom prst="wedgeRectCallout">
            <a:avLst>
              <a:gd name="adj1" fmla="val -58675"/>
              <a:gd name="adj2" fmla="val -56250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特別提醒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並非所有資料庫皆開放校外連線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使用前請注意連線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968188" y="3668078"/>
            <a:ext cx="2626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631984" y="914400"/>
            <a:ext cx="2225145" cy="1084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7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11344" y="2768595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建立學術論著之來源文獻及引用文獻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分析資訊</a:t>
            </a:r>
            <a:endParaRPr lang="zh-TW" altLang="en-US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沒有全文下載</a:t>
            </a:r>
            <a:r>
              <a:rPr lang="en-US" altLang="zh-TW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</a:p>
        </p:txBody>
      </p:sp>
      <p:sp>
        <p:nvSpPr>
          <p:cNvPr id="23" name="矩形 22"/>
          <p:cNvSpPr/>
          <p:nvPr/>
        </p:nvSpPr>
        <p:spPr>
          <a:xfrm>
            <a:off x="5111344" y="3953440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中文資料最齊全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臺灣及中國出版的學術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en-US" altLang="zh-TW" sz="14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博</a:t>
            </a: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可全文下載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en-US" altLang="zh-TW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0857" y="5138285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收錄大陸地區期刊電子全文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本館有訂購部分可全文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zh-TW" altLang="en-US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>
            <a:hlinkClick r:id="rId2"/>
          </p:cNvPr>
          <p:cNvSpPr/>
          <p:nvPr/>
        </p:nvSpPr>
        <p:spPr>
          <a:xfrm>
            <a:off x="415872" y="2744775"/>
            <a:ext cx="1654276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手繪多邊形 14"/>
          <p:cNvSpPr/>
          <p:nvPr/>
        </p:nvSpPr>
        <p:spPr>
          <a:xfrm>
            <a:off x="2132618" y="2744775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臺灣人文及社會科</a:t>
            </a:r>
            <a:endParaRPr lang="en-US" altLang="zh-TW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學引文索引資料庫</a:t>
            </a:r>
            <a:endParaRPr lang="zh-TW" altLang="en-US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18242" y="3941690"/>
            <a:ext cx="1605846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手繪多邊形 16"/>
          <p:cNvSpPr/>
          <p:nvPr/>
        </p:nvSpPr>
        <p:spPr>
          <a:xfrm>
            <a:off x="2132618" y="3929620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err="1" smtClean="0"/>
              <a:t>Airiti</a:t>
            </a:r>
            <a:r>
              <a:rPr lang="en-US" altLang="zh-TW" dirty="0" smtClean="0"/>
              <a:t> </a:t>
            </a:r>
            <a:r>
              <a:rPr lang="en-US" altLang="zh-TW" dirty="0"/>
              <a:t>Library</a:t>
            </a: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endParaRPr lang="zh-TW" altLang="en-US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48402" y="5114465"/>
            <a:ext cx="1582953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手繪多邊形 18"/>
          <p:cNvSpPr/>
          <p:nvPr/>
        </p:nvSpPr>
        <p:spPr>
          <a:xfrm>
            <a:off x="2122131" y="5114465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marL="0" indent="0" algn="ctr">
              <a:buNone/>
            </a:pPr>
            <a:r>
              <a:rPr lang="en-US" altLang="zh-TW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CNKI</a:t>
            </a:r>
          </a:p>
          <a:p>
            <a:pPr marL="0" indent="0" algn="ctr">
              <a:buNone/>
            </a:pPr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中國期刊全文</a:t>
            </a:r>
            <a:r>
              <a:rPr lang="zh-TW" altLang="en-US" sz="23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畫面剪輯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5" y="4263447"/>
            <a:ext cx="1591200" cy="4997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880" r="89825" b="86765"/>
          <a:stretch/>
        </p:blipFill>
        <p:spPr bwMode="auto">
          <a:xfrm>
            <a:off x="775248" y="2768595"/>
            <a:ext cx="961935" cy="1044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 descr="C:\Users\nttu\Desktop\CNKI_logo-ne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6"/>
          <a:stretch/>
        </p:blipFill>
        <p:spPr bwMode="auto">
          <a:xfrm>
            <a:off x="513200" y="5349828"/>
            <a:ext cx="1453356" cy="5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5100857" y="1568678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豐富中文電子書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登入學校圖書館帳號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即可</a:t>
            </a: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借閱使用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支援多種閱讀載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具</a:t>
            </a:r>
            <a:endParaRPr lang="zh-TW" altLang="en-US" sz="1400" b="0" dirty="0">
              <a:solidFill>
                <a:schemeClr val="tx1"/>
              </a:solidFill>
            </a:endParaRPr>
          </a:p>
        </p:txBody>
      </p:sp>
      <p:sp>
        <p:nvSpPr>
          <p:cNvPr id="21" name="圓角矩形 20">
            <a:hlinkClick r:id="rId2"/>
          </p:cNvPr>
          <p:cNvSpPr/>
          <p:nvPr/>
        </p:nvSpPr>
        <p:spPr>
          <a:xfrm>
            <a:off x="405385" y="1544858"/>
            <a:ext cx="1654276" cy="1057897"/>
          </a:xfrm>
          <a:prstGeom prst="roundRect">
            <a:avLst>
              <a:gd name="adj" fmla="val 16670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手繪多邊形 24"/>
          <p:cNvSpPr/>
          <p:nvPr/>
        </p:nvSpPr>
        <p:spPr>
          <a:xfrm>
            <a:off x="2122131" y="1544858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" descr="「hyread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1" y="1568677"/>
            <a:ext cx="104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3" y="711756"/>
            <a:ext cx="8654254" cy="6146243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828800" y="1250495"/>
            <a:ext cx="5532120" cy="400110"/>
            <a:chOff x="1828800" y="1250495"/>
            <a:chExt cx="5532120" cy="400110"/>
          </a:xfrm>
        </p:grpSpPr>
        <p:cxnSp>
          <p:nvCxnSpPr>
            <p:cNvPr id="4" name="直線接點 3"/>
            <p:cNvCxnSpPr/>
            <p:nvPr/>
          </p:nvCxnSpPr>
          <p:spPr>
            <a:xfrm>
              <a:off x="1828800" y="1527048"/>
              <a:ext cx="2697480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4526280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9" y="765342"/>
            <a:ext cx="8614703" cy="60926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42744" y="1043553"/>
            <a:ext cx="1455755" cy="540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3" y="711757"/>
            <a:ext cx="7631658" cy="61718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80780" y="833688"/>
            <a:ext cx="1912761" cy="6049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752344" y="833688"/>
            <a:ext cx="359186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搜尋結果都可再依條件篩選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16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" y="1600241"/>
            <a:ext cx="9114352" cy="40141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88029" y="3792174"/>
            <a:ext cx="1833316" cy="472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007907" y="2703294"/>
            <a:ext cx="1833316" cy="472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970712" y="3883261"/>
            <a:ext cx="2935224" cy="1200329"/>
          </a:xfrm>
          <a:prstGeom prst="wedgeRectCallout">
            <a:avLst>
              <a:gd name="adj1" fmla="val 66394"/>
              <a:gd name="adj2" fmla="val -3059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閱讀方式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</a:p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在台東大學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範圍內可直接線上瀏覽，不受書本冊數限制。載具需要網路連線。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70712" y="2418646"/>
            <a:ext cx="2935224" cy="1200329"/>
          </a:xfrm>
          <a:prstGeom prst="wedgeRectCallout">
            <a:avLst>
              <a:gd name="adj1" fmla="val 78544"/>
              <a:gd name="adj2" fmla="val 5062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閱讀方式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en-US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可離線借閱，且多了畫重點、放書籤等功能。但受書本冊數限制。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66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541054" y="904353"/>
            <a:ext cx="6311274" cy="5708276"/>
            <a:chOff x="446142" y="711757"/>
            <a:chExt cx="6311274" cy="5708276"/>
          </a:xfrm>
        </p:grpSpPr>
        <p:pic>
          <p:nvPicPr>
            <p:cNvPr id="2" name="圖片 1" descr="畫面剪輯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42" y="711757"/>
              <a:ext cx="4577924" cy="5708276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4954827" y="1553166"/>
              <a:ext cx="1802589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若要離線借閱，需登入閱覽證號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365387" y="2787977"/>
              <a:ext cx="1282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學號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+00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365387" y="3697925"/>
              <a:ext cx="2800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預設為身分證後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4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碼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74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8" y="711757"/>
            <a:ext cx="7313924" cy="6146243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90"/>
            <a:ext cx="4315428" cy="5125166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669698" y="711757"/>
            <a:ext cx="708729" cy="543837"/>
            <a:chOff x="615106" y="711757"/>
            <a:chExt cx="708729" cy="543837"/>
          </a:xfrm>
        </p:grpSpPr>
        <p:sp>
          <p:nvSpPr>
            <p:cNvPr id="5" name="矩形 4"/>
            <p:cNvSpPr/>
            <p:nvPr/>
          </p:nvSpPr>
          <p:spPr>
            <a:xfrm>
              <a:off x="915038" y="711757"/>
              <a:ext cx="408797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615106" y="711757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目錄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501251" y="713830"/>
            <a:ext cx="653178" cy="546112"/>
            <a:chOff x="1079768" y="709482"/>
            <a:chExt cx="653178" cy="546112"/>
          </a:xfrm>
        </p:grpSpPr>
        <p:sp>
          <p:nvSpPr>
            <p:cNvPr id="11" name="矩形 10"/>
            <p:cNvSpPr/>
            <p:nvPr/>
          </p:nvSpPr>
          <p:spPr>
            <a:xfrm>
              <a:off x="1079768" y="711757"/>
              <a:ext cx="380542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60310" y="709482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搜尋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413967" y="6225049"/>
            <a:ext cx="708729" cy="543837"/>
            <a:chOff x="615106" y="711757"/>
            <a:chExt cx="708729" cy="543837"/>
          </a:xfrm>
        </p:grpSpPr>
        <p:sp>
          <p:nvSpPr>
            <p:cNvPr id="18" name="矩形 17"/>
            <p:cNvSpPr/>
            <p:nvPr/>
          </p:nvSpPr>
          <p:spPr>
            <a:xfrm>
              <a:off x="915038" y="711757"/>
              <a:ext cx="408797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615106" y="711757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縮圖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1480427" y="6408056"/>
            <a:ext cx="135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閱讀進度軸</a:t>
            </a:r>
            <a:endParaRPr lang="zh-TW" altLang="en-US" sz="18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94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857"/>
            <a:ext cx="9144000" cy="31843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7076" t="8731" r="15732" b="76619"/>
          <a:stretch/>
        </p:blipFill>
        <p:spPr>
          <a:xfrm>
            <a:off x="0" y="1569307"/>
            <a:ext cx="9093348" cy="111522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00036" y="1199975"/>
            <a:ext cx="354396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首頁上方的說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可查詢借閱規則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86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47779" y="2327031"/>
            <a:ext cx="4638529" cy="774186"/>
          </a:xfrm>
          <a:prstGeom prst="rect">
            <a:avLst/>
          </a:prstGeom>
          <a:solidFill>
            <a:srgbClr val="33CCC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3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資訊檢索概念</a:t>
            </a:r>
            <a:endParaRPr lang="en-US" altLang="zh-TW" sz="443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4" y="875943"/>
            <a:ext cx="7240011" cy="51061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24834" y="2326123"/>
            <a:ext cx="2581325" cy="389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24833" y="5426439"/>
            <a:ext cx="5322630" cy="389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951993" y="6073727"/>
            <a:ext cx="7240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若有黃色小書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Logo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代表該書在本館有電子書，同學不妨嘗試用不一樣的方式閱讀書籍。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834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602"/>
            <a:ext cx="9144000" cy="5290984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151068" y="1971257"/>
            <a:ext cx="6156064" cy="642313"/>
            <a:chOff x="1828800" y="884735"/>
            <a:chExt cx="6156064" cy="642313"/>
          </a:xfrm>
        </p:grpSpPr>
        <p:cxnSp>
          <p:nvCxnSpPr>
            <p:cNvPr id="7" name="直線接點 6"/>
            <p:cNvCxnSpPr/>
            <p:nvPr/>
          </p:nvCxnSpPr>
          <p:spPr>
            <a:xfrm flipV="1">
              <a:off x="1828800" y="1516829"/>
              <a:ext cx="5972499" cy="10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/>
            <p:cNvSpPr txBox="1"/>
            <p:nvPr/>
          </p:nvSpPr>
          <p:spPr>
            <a:xfrm>
              <a:off x="5150224" y="88473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2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0" b="12690"/>
          <a:stretch/>
        </p:blipFill>
        <p:spPr bwMode="auto">
          <a:xfrm>
            <a:off x="474225" y="711757"/>
            <a:ext cx="8195550" cy="61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173967" y="4420245"/>
            <a:ext cx="4867292" cy="2400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收錄臺灣及海外華人出版之</a:t>
            </a:r>
            <a:r>
              <a:rPr lang="zh-TW" altLang="en-US" sz="1500" b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人文及社會科學期刊</a:t>
            </a:r>
            <a:r>
              <a:rPr lang="zh-TW" altLang="en-US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、臺灣全國博士論文及專書，</a:t>
            </a:r>
            <a:r>
              <a:rPr lang="zh-TW" altLang="en-US" sz="1500" b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建立學術論著之來源文獻及引用文獻分析資訊</a:t>
            </a:r>
            <a:r>
              <a:rPr lang="zh-TW" altLang="en-US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，有助於瞭解學術著作之連結脈絡。</a:t>
            </a:r>
            <a:endParaRPr lang="en-US" altLang="zh-TW" sz="15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提供跨學門資料庫檢索平臺服務，建立學術論著引用率及被引用率之書目分析。</a:t>
            </a:r>
            <a:endParaRPr lang="en-US" altLang="zh-TW" sz="15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39327" y="3278031"/>
            <a:ext cx="283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利用關鍵字查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</a:p>
        </p:txBody>
      </p:sp>
    </p:spTree>
    <p:extLst>
      <p:ext uri="{BB962C8B-B14F-4D97-AF65-F5344CB8AC3E}">
        <p14:creationId xmlns:p14="http://schemas.microsoft.com/office/powerpoint/2010/main" val="32933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751"/>
            <a:ext cx="9162114" cy="510768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875088" y="2416507"/>
            <a:ext cx="3513264" cy="2716843"/>
            <a:chOff x="3875088" y="2416507"/>
            <a:chExt cx="3513264" cy="271684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5088" y="2416507"/>
              <a:ext cx="919989" cy="271684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8" name="文字方塊 7"/>
            <p:cNvSpPr txBox="1"/>
            <p:nvPr/>
          </p:nvSpPr>
          <p:spPr>
            <a:xfrm>
              <a:off x="4950812" y="2416507"/>
              <a:ext cx="243754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選擇依被引用數排序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9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7" y="939895"/>
            <a:ext cx="8448177" cy="5389034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3628242" y="3004647"/>
            <a:ext cx="3568086" cy="646331"/>
            <a:chOff x="3628242" y="3004647"/>
            <a:chExt cx="3568086" cy="646331"/>
          </a:xfrm>
        </p:grpSpPr>
        <p:sp>
          <p:nvSpPr>
            <p:cNvPr id="6" name="矩形 5"/>
            <p:cNvSpPr/>
            <p:nvPr/>
          </p:nvSpPr>
          <p:spPr>
            <a:xfrm>
              <a:off x="3628242" y="3083396"/>
              <a:ext cx="1031680" cy="21183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758788" y="3004647"/>
              <a:ext cx="2437540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建議選擇被引用次數較高的文獻資料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9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0" b="12690"/>
          <a:stretch/>
        </p:blipFill>
        <p:spPr bwMode="auto">
          <a:xfrm>
            <a:off x="658890" y="711757"/>
            <a:ext cx="8193315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矩形 28"/>
          <p:cNvSpPr/>
          <p:nvPr/>
        </p:nvSpPr>
        <p:spPr>
          <a:xfrm>
            <a:off x="4678542" y="1800516"/>
            <a:ext cx="1100580" cy="3094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814217" y="1421976"/>
            <a:ext cx="321525" cy="380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sym typeface="Wingdings"/>
              </a:rPr>
              <a:t>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003"/>
            <a:ext cx="9136868" cy="505009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60667" y="2832711"/>
            <a:ext cx="969224" cy="481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86390" y="2832712"/>
            <a:ext cx="3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sym typeface="Wingdings"/>
              </a:rPr>
              <a:t>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578708" y="1869286"/>
            <a:ext cx="321525" cy="380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sym typeface="Wingdings"/>
              </a:rPr>
              <a:t>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959497" y="1869285"/>
            <a:ext cx="3169106" cy="575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24" y="2264313"/>
            <a:ext cx="1137544" cy="319718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5881620" y="4308780"/>
            <a:ext cx="1019641" cy="209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936396" y="1441039"/>
            <a:ext cx="3624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查閱各學門期刊的影響係數</a:t>
            </a:r>
            <a:endParaRPr lang="zh-TW" altLang="en-US" sz="20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35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1290"/>
            <a:ext cx="9140975" cy="29617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175812" y="2054648"/>
            <a:ext cx="968188" cy="27784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114144" y="2099473"/>
            <a:ext cx="519040" cy="3805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0" y="1071725"/>
            <a:ext cx="91409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科技部期刊評比受</a:t>
            </a:r>
            <a:r>
              <a:rPr lang="zh-TW" altLang="en-US" sz="2000" b="0" dirty="0">
                <a:latin typeface="微軟正黑體" pitchFamily="34" charset="-120"/>
                <a:ea typeface="微軟正黑體" pitchFamily="34" charset="-120"/>
              </a:rPr>
              <a:t>評為第一級與第二級者，收錄為臺灣人文及社會科學核心期刊。</a:t>
            </a:r>
            <a:endParaRPr lang="en-US" altLang="zh-TW" sz="20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影響係數越高，代表這本期刊內的論文引用平均次數越多，期刊重要性越高。</a:t>
            </a:r>
            <a:endParaRPr lang="zh-TW" altLang="en-US" sz="2000" b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8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" y="1779611"/>
            <a:ext cx="9140975" cy="28171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82714"/>
            <a:ext cx="91409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微軟正黑體" pitchFamily="34" charset="-120"/>
                <a:ea typeface="微軟正黑體" pitchFamily="34" charset="-120"/>
              </a:rPr>
              <a:t>點選各期刊名稱可進入查看每個年度的出版篇數、被引用數、影響係數等</a:t>
            </a:r>
            <a:endParaRPr lang="zh-TW" altLang="en-US" sz="2000" b="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2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資料庫：期刊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8" y="711757"/>
            <a:ext cx="7995654" cy="6126433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828800" y="1113335"/>
            <a:ext cx="5532120" cy="400110"/>
            <a:chOff x="1828800" y="1250495"/>
            <a:chExt cx="5532120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697480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4526280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93931" y="1"/>
            <a:ext cx="5150069" cy="733167"/>
          </a:xfrm>
        </p:spPr>
        <p:txBody>
          <a:bodyPr/>
          <a:lstStyle/>
          <a:p>
            <a:pPr algn="r"/>
            <a:r>
              <a:rPr lang="zh-TW" altLang="en-US" dirty="0" smtClean="0"/>
              <a:t>寫作歷程</a:t>
            </a:r>
            <a:endParaRPr lang="zh-TW" altLang="en-US" dirty="0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952016055"/>
              </p:ext>
            </p:extLst>
          </p:nvPr>
        </p:nvGraphicFramePr>
        <p:xfrm>
          <a:off x="318273" y="1368758"/>
          <a:ext cx="6372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798053179"/>
              </p:ext>
            </p:extLst>
          </p:nvPr>
        </p:nvGraphicFramePr>
        <p:xfrm>
          <a:off x="2261062" y="4115752"/>
          <a:ext cx="6633556" cy="2143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1298616" y="4115752"/>
            <a:ext cx="727860" cy="563861"/>
            <a:chOff x="2610735" y="76325"/>
            <a:chExt cx="727860" cy="563861"/>
          </a:xfrm>
          <a:solidFill>
            <a:srgbClr val="B43500"/>
          </a:solidFill>
        </p:grpSpPr>
        <p:sp>
          <p:nvSpPr>
            <p:cNvPr id="11" name="向右箭號 10"/>
            <p:cNvSpPr/>
            <p:nvPr/>
          </p:nvSpPr>
          <p:spPr>
            <a:xfrm>
              <a:off x="2610735" y="76325"/>
              <a:ext cx="727860" cy="56386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向右箭號 4"/>
            <p:cNvSpPr txBox="1"/>
            <p:nvPr/>
          </p:nvSpPr>
          <p:spPr>
            <a:xfrm>
              <a:off x="2610735" y="189097"/>
              <a:ext cx="558702" cy="33831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1400" kern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9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757"/>
            <a:ext cx="6587169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87168" y="1334924"/>
            <a:ext cx="2396057" cy="30675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注意資料庫採購範圍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en-US" altLang="zh-TW" sz="1600" b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本館採購</a:t>
            </a:r>
            <a:r>
              <a:rPr lang="en-US" altLang="zh-TW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CEPS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中文電子期刊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，內容涵蓋人文學、社會科學、自然科學、應用科學、醫學與生命科學等五大領域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600" b="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CETD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中文電子學位論文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，國內外優秀大專院校</a:t>
            </a:r>
            <a:r>
              <a:rPr lang="en-US" altLang="zh-TW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年起之碩博士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論文。</a:t>
            </a:r>
            <a:endParaRPr lang="zh-TW" altLang="en-US" sz="1600" b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238428" y="972609"/>
            <a:ext cx="3680789" cy="338554"/>
            <a:chOff x="5238428" y="1109769"/>
            <a:chExt cx="3680789" cy="338554"/>
          </a:xfrm>
        </p:grpSpPr>
        <p:cxnSp>
          <p:nvCxnSpPr>
            <p:cNvPr id="6" name="直線接點 5"/>
            <p:cNvCxnSpPr/>
            <p:nvPr/>
          </p:nvCxnSpPr>
          <p:spPr>
            <a:xfrm>
              <a:off x="5238428" y="1378070"/>
              <a:ext cx="936000" cy="182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6084577" y="1109769"/>
              <a:ext cx="2834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確認右上角有無東大字樣</a:t>
              </a:r>
              <a:endParaRPr lang="zh-TW" altLang="en-US" sz="16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7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2" y="726730"/>
            <a:ext cx="6852770" cy="611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96750" y="1317166"/>
            <a:ext cx="434977" cy="218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3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66" y="711757"/>
            <a:ext cx="6896329" cy="607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517394" y="1302193"/>
            <a:ext cx="1388639" cy="288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6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1" y="747399"/>
            <a:ext cx="7273717" cy="61231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56784" y="1345224"/>
            <a:ext cx="922647" cy="320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0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4" y="711756"/>
            <a:ext cx="6525805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398685" y="1126156"/>
            <a:ext cx="1688836" cy="4984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170526" y="4919121"/>
            <a:ext cx="3069611" cy="1191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搜尋結果產生後，再加入限定欄位使搜尋結果更加符合需求。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64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31" y="793991"/>
            <a:ext cx="6427446" cy="606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123795" y="793991"/>
            <a:ext cx="818682" cy="393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031322" y="3118698"/>
            <a:ext cx="2378123" cy="301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000979" y="1142311"/>
            <a:ext cx="135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</p:spTree>
    <p:extLst>
      <p:ext uri="{BB962C8B-B14F-4D97-AF65-F5344CB8AC3E}">
        <p14:creationId xmlns:p14="http://schemas.microsoft.com/office/powerpoint/2010/main" val="7371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02336" y="2159678"/>
            <a:ext cx="4167399" cy="3205631"/>
            <a:chOff x="4643946" y="2137992"/>
            <a:chExt cx="4167399" cy="320563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5" b="7067"/>
            <a:stretch/>
          </p:blipFill>
          <p:spPr bwMode="auto">
            <a:xfrm>
              <a:off x="4643946" y="2137992"/>
              <a:ext cx="4167399" cy="25819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4643946" y="4738329"/>
              <a:ext cx="4167399" cy="6052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透過圖資館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，經過驗證可下載全文；若於校外連線，須先登入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jumper(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讀者證號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764413" y="2159678"/>
            <a:ext cx="4031252" cy="4053333"/>
            <a:chOff x="256421" y="2137992"/>
            <a:chExt cx="4031252" cy="405333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37" y="2137992"/>
              <a:ext cx="3997535" cy="29320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256421" y="5073070"/>
              <a:ext cx="4031252" cy="11182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出現此訊息可能</a:t>
              </a:r>
              <a:r>
                <a:rPr lang="zh-TW" altLang="en-US" sz="1600" b="0" dirty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是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未透過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登入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以個人身分登入需要付費才能下載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，請回到</a:t>
              </a:r>
              <a:r>
                <a:rPr lang="en-US" altLang="zh-TW" sz="1600" b="0" dirty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 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登入閱覽證號後，重新整理頁面，應可下載。</a:t>
              </a:r>
              <a:endPara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02336" y="1536192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點選全文下載後</a:t>
            </a:r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10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711757"/>
            <a:ext cx="8244257" cy="610024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755648" y="1177343"/>
            <a:ext cx="4873752" cy="400110"/>
            <a:chOff x="1828800" y="1250495"/>
            <a:chExt cx="4873752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048256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867912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0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756"/>
            <a:ext cx="9161988" cy="51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78069" y="5146517"/>
            <a:ext cx="8631572" cy="135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提供中國 </a:t>
            </a:r>
            <a:r>
              <a:rPr lang="en-US" altLang="zh-TW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1994 </a:t>
            </a:r>
            <a:r>
              <a:rPr lang="zh-TW" altLang="en-US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年至今的文史哲、政治、經濟、法律、電子技術及信息科學、教育、社會科學等期刊文獻的摘要及全文，並收錄各學科領域的期刊文獻的書目資料。</a:t>
            </a: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TW" alt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本館訂購部分可全文下載</a:t>
            </a:r>
            <a:endParaRPr lang="en-US" altLang="zh-TW" sz="1800" u="sng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7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434"/>
            <a:ext cx="9143999" cy="527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108034" y="1301434"/>
            <a:ext cx="924470" cy="344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1027" y="1"/>
            <a:ext cx="3002973" cy="733167"/>
          </a:xfrm>
        </p:spPr>
        <p:txBody>
          <a:bodyPr>
            <a:normAutofit/>
          </a:bodyPr>
          <a:lstStyle/>
          <a:p>
            <a:r>
              <a:rPr lang="zh-TW" altLang="en-US" dirty="0"/>
              <a:t>資料查詢</a:t>
            </a:r>
            <a:r>
              <a:rPr lang="zh-TW" altLang="en-US" dirty="0" smtClean="0"/>
              <a:t>步驟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253746" y="911224"/>
          <a:ext cx="8771382" cy="5096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97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330"/>
            <a:ext cx="9140974" cy="521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940138" y="1191706"/>
            <a:ext cx="378750" cy="298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2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2115484" y="866283"/>
            <a:ext cx="4592711" cy="5374745"/>
            <a:chOff x="1980402" y="1541692"/>
            <a:chExt cx="4592711" cy="537474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402" y="2161923"/>
              <a:ext cx="4592711" cy="47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980402" y="1541692"/>
              <a:ext cx="4592711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indent="0">
                <a:spcBef>
                  <a:spcPts val="600"/>
                </a:spcBef>
                <a:buNone/>
              </a:pPr>
              <a:r>
                <a:rPr lang="zh-TW" altLang="en-US" sz="18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資料庫依主題推薦相關關鍵字，選擇適合的關鍵字後進行檢索。</a:t>
              </a:r>
              <a:endParaRPr lang="en-US" altLang="zh-TW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77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21" y="-87922"/>
            <a:ext cx="5794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629028" y="750210"/>
            <a:ext cx="2173581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637821" y="1903910"/>
            <a:ext cx="653125" cy="4866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005073" y="6400745"/>
            <a:ext cx="49856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綠色箭頭表示屬於本館訂購範圍，可下載全文。</a:t>
            </a: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3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" y="1068901"/>
            <a:ext cx="9136176" cy="481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042799" y="2640860"/>
            <a:ext cx="888867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32688" y="2164895"/>
            <a:ext cx="135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</p:spTree>
    <p:extLst>
      <p:ext uri="{BB962C8B-B14F-4D97-AF65-F5344CB8AC3E}">
        <p14:creationId xmlns:p14="http://schemas.microsoft.com/office/powerpoint/2010/main" val="26129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148951" y="2137398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多可全文下載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96496" y="2113578"/>
            <a:ext cx="1582953" cy="1057897"/>
          </a:xfrm>
          <a:prstGeom prst="roundRect">
            <a:avLst>
              <a:gd name="adj" fmla="val 16670"/>
            </a:avLst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手繪多邊形 18"/>
          <p:cNvSpPr/>
          <p:nvPr/>
        </p:nvSpPr>
        <p:spPr>
          <a:xfrm>
            <a:off x="2170225" y="2113578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marL="0" indent="0"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zh-TW" b="0" dirty="0" smtClean="0">
                <a:solidFill>
                  <a:schemeClr val="bg1"/>
                </a:solidFill>
              </a:rPr>
              <a:t>JSTOR</a:t>
            </a:r>
            <a:endParaRPr lang="en-US" altLang="zh-TW" b="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159438" y="3408760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r>
              <a:rPr lang="en-US" altLang="zh-TW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1,679</a:t>
            </a: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種為全文期刊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提供完整的教育權威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endParaRPr lang="zh-TW" altLang="en-US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519744" y="3384940"/>
            <a:ext cx="1576489" cy="1057897"/>
          </a:xfrm>
          <a:prstGeom prst="roundRect">
            <a:avLst>
              <a:gd name="adj" fmla="val 16670"/>
            </a:avLst>
          </a:prstGeom>
          <a:solidFill>
            <a:srgbClr val="9999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sp>
        <p:nvSpPr>
          <p:cNvPr id="30" name="手繪多邊形 29"/>
          <p:cNvSpPr/>
          <p:nvPr/>
        </p:nvSpPr>
        <p:spPr>
          <a:xfrm>
            <a:off x="2180712" y="3384940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  <a:solidFill>
            <a:srgbClr val="9999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 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/>
          <a:srcRect b="3360"/>
          <a:stretch/>
        </p:blipFill>
        <p:spPr>
          <a:xfrm>
            <a:off x="915768" y="2131159"/>
            <a:ext cx="777815" cy="1044000"/>
          </a:xfrm>
          <a:prstGeom prst="rect">
            <a:avLst/>
          </a:prstGeom>
        </p:spPr>
      </p:pic>
      <p:pic>
        <p:nvPicPr>
          <p:cNvPr id="32" name="Picture 6" descr="ãPROQUEST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3" y="3738041"/>
            <a:ext cx="1581579" cy="3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資料庫：期刊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6" y="1074901"/>
            <a:ext cx="8716164" cy="519771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001093" y="1634543"/>
            <a:ext cx="4088811" cy="400110"/>
            <a:chOff x="2019381" y="1634543"/>
            <a:chExt cx="4088811" cy="400110"/>
          </a:xfrm>
        </p:grpSpPr>
        <p:cxnSp>
          <p:nvCxnSpPr>
            <p:cNvPr id="6" name="直線接點 5"/>
            <p:cNvCxnSpPr/>
            <p:nvPr/>
          </p:nvCxnSpPr>
          <p:spPr>
            <a:xfrm flipV="1">
              <a:off x="2019381" y="1965960"/>
              <a:ext cx="1665651" cy="20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2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20452"/>
          <a:stretch/>
        </p:blipFill>
        <p:spPr>
          <a:xfrm>
            <a:off x="263278" y="1528385"/>
            <a:ext cx="8449208" cy="42358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57190" y="3518129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29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20452"/>
          <a:stretch/>
        </p:blipFill>
        <p:spPr>
          <a:xfrm>
            <a:off x="263278" y="1528385"/>
            <a:ext cx="8449208" cy="4235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5643" y="2123030"/>
            <a:ext cx="1288016" cy="393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65732" y="1527785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57190" y="3518129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135256" y="998916"/>
            <a:ext cx="4532148" cy="5589142"/>
            <a:chOff x="3081604" y="711757"/>
            <a:chExt cx="4532148" cy="558914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1604" y="711757"/>
              <a:ext cx="4532148" cy="5589142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05738" y="2721794"/>
              <a:ext cx="2319581" cy="6549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加入限定欄位搜尋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444" r="4007"/>
          <a:stretch/>
        </p:blipFill>
        <p:spPr>
          <a:xfrm>
            <a:off x="239282" y="1101171"/>
            <a:ext cx="8682528" cy="54740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42293" y="1558371"/>
            <a:ext cx="773667" cy="323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직사각형 160"/>
          <p:cNvSpPr/>
          <p:nvPr/>
        </p:nvSpPr>
        <p:spPr>
          <a:xfrm rot="10800000">
            <a:off x="2111305" y="3365273"/>
            <a:ext cx="1282827" cy="200472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algn="ctr"/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19889" y="1101171"/>
            <a:ext cx="2948485" cy="424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依主題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題名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出版者瀏覽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06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4" y="241960"/>
            <a:ext cx="6915150" cy="6616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08484" y="1031587"/>
            <a:ext cx="1695989" cy="5721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02004" y="3234162"/>
            <a:ext cx="3069611" cy="1191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搜尋結果產生後，再加入限定欄位使搜尋結果更加符合需求。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164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檢索技巧：布林邏輯</a:t>
            </a:r>
            <a:endParaRPr lang="zh-TW" altLang="en-US" dirty="0"/>
          </a:p>
        </p:txBody>
      </p:sp>
      <p:sp>
        <p:nvSpPr>
          <p:cNvPr id="4" name="직사각형 79"/>
          <p:cNvSpPr/>
          <p:nvPr/>
        </p:nvSpPr>
        <p:spPr>
          <a:xfrm>
            <a:off x="6743372" y="3042170"/>
            <a:ext cx="2042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</a:t>
            </a: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</a:t>
            </a:r>
            <a:endParaRPr lang="en-US" altLang="ko-KR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母語教學</a:t>
            </a:r>
            <a:r>
              <a:rPr lang="en-US" altLang="zh-TW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NOT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原住民</a:t>
            </a: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직사각형 79"/>
          <p:cNvSpPr/>
          <p:nvPr/>
        </p:nvSpPr>
        <p:spPr>
          <a:xfrm>
            <a:off x="3265756" y="3145127"/>
            <a:ext cx="31278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endParaRPr lang="en-US" altLang="ko-KR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線上教學 </a:t>
            </a:r>
            <a:r>
              <a:rPr lang="en-US" altLang="zh-TW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OR 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資訊融入教學</a:t>
            </a:r>
          </a:p>
          <a:p>
            <a:pPr>
              <a:lnSpc>
                <a:spcPct val="150000"/>
              </a:lnSpc>
            </a:pPr>
            <a:r>
              <a:rPr lang="zh-TW" altLang="en-US" sz="1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常用於同義詞、相關詞串聯</a:t>
            </a:r>
            <a:endParaRPr lang="en-US" altLang="zh-TW" sz="1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EX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線上教學 </a:t>
            </a: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資訊融入教學</a:t>
            </a: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)AND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華語</a:t>
            </a:r>
            <a:r>
              <a:rPr lang="zh-TW" altLang="en-US" sz="1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教育</a:t>
            </a:r>
            <a:endParaRPr lang="ko-KR" altLang="en-US" sz="1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" name="직사각형 79"/>
          <p:cNvSpPr/>
          <p:nvPr/>
        </p:nvSpPr>
        <p:spPr>
          <a:xfrm>
            <a:off x="129700" y="3113637"/>
            <a:ext cx="254682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華語教育</a:t>
            </a:r>
            <a:r>
              <a:rPr lang="en-US" altLang="zh-TW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AND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多媒體教材</a:t>
            </a:r>
            <a:endParaRPr lang="en-US" altLang="zh-TW" sz="14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EX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「華語教育中多媒體教材的應用」</a:t>
            </a:r>
            <a:endParaRPr lang="en-US" altLang="ko-KR" sz="1400" u="sng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61836" y="1506611"/>
            <a:ext cx="2042400" cy="1260000"/>
            <a:chOff x="261836" y="1506611"/>
            <a:chExt cx="2042400" cy="1260000"/>
          </a:xfrm>
        </p:grpSpPr>
        <p:sp>
          <p:nvSpPr>
            <p:cNvPr id="8" name="자유형 42"/>
            <p:cNvSpPr/>
            <p:nvPr/>
          </p:nvSpPr>
          <p:spPr>
            <a:xfrm>
              <a:off x="1027821" y="1662653"/>
              <a:ext cx="513065" cy="972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261836" y="1506611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1044236" y="1506611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504556" y="1506611"/>
            <a:ext cx="2042400" cy="1260000"/>
            <a:chOff x="2944785" y="1659011"/>
            <a:chExt cx="2042400" cy="1260000"/>
          </a:xfrm>
        </p:grpSpPr>
        <p:sp>
          <p:nvSpPr>
            <p:cNvPr id="12" name="橢圓 11"/>
            <p:cNvSpPr/>
            <p:nvPr/>
          </p:nvSpPr>
          <p:spPr>
            <a:xfrm>
              <a:off x="2944785" y="1659011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3727185" y="1659011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자유형 42"/>
            <p:cNvSpPr/>
            <p:nvPr/>
          </p:nvSpPr>
          <p:spPr>
            <a:xfrm>
              <a:off x="3716552" y="1801205"/>
              <a:ext cx="513065" cy="972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743371" y="1518653"/>
            <a:ext cx="2042400" cy="1260000"/>
            <a:chOff x="6428109" y="1604233"/>
            <a:chExt cx="2042400" cy="1260000"/>
          </a:xfrm>
        </p:grpSpPr>
        <p:sp>
          <p:nvSpPr>
            <p:cNvPr id="16" name="橢圓 15"/>
            <p:cNvSpPr/>
            <p:nvPr/>
          </p:nvSpPr>
          <p:spPr>
            <a:xfrm>
              <a:off x="6428109" y="1604233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210509" y="1604233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자유형 42"/>
            <p:cNvSpPr/>
            <p:nvPr/>
          </p:nvSpPr>
          <p:spPr>
            <a:xfrm>
              <a:off x="7205906" y="1738708"/>
              <a:ext cx="513065" cy="990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F5F4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5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02" r="3856"/>
          <a:stretch/>
        </p:blipFill>
        <p:spPr>
          <a:xfrm>
            <a:off x="245846" y="995585"/>
            <a:ext cx="8652308" cy="58624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44541" y="3609474"/>
            <a:ext cx="3561347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926850" y="4339871"/>
            <a:ext cx="3421622" cy="1198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文搜文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由資料庫分析文獻中的關鍵字比例，依比例建議相關文獻</a:t>
            </a:r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23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62" y="1291352"/>
            <a:ext cx="8605077" cy="51236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53114" y="5216377"/>
            <a:ext cx="2498078" cy="1198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將文獻拖曳至視窗，或剪貼上傳。</a:t>
            </a:r>
            <a:endParaRPr lang="zh-TW" altLang="en-US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44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27" y="1071785"/>
            <a:ext cx="8653665" cy="4756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64492" y="4113660"/>
            <a:ext cx="2145441" cy="4095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8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3" y="404836"/>
            <a:ext cx="7981950" cy="64531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791" y="1235122"/>
            <a:ext cx="3160257" cy="1492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28791" y="3652079"/>
            <a:ext cx="3074532" cy="2838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06041" y="3631418"/>
            <a:ext cx="2355181" cy="216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分析結果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優先選用的關鍵字以及其他關鍵字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11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5" y="502654"/>
            <a:ext cx="7334250" cy="63553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93144" y="948030"/>
            <a:ext cx="2201343" cy="20009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3327" y="3013124"/>
            <a:ext cx="2731160" cy="1101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文章資訊：作者、期刊名、出版時間等</a:t>
            </a:r>
            <a:endParaRPr lang="en-US" altLang="zh-TW" sz="1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06653" y="470570"/>
            <a:ext cx="1206808" cy="445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106653" y="1022419"/>
            <a:ext cx="1220742" cy="3075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</a:t>
            </a:r>
            <a:r>
              <a:rPr lang="en-US" altLang="zh-TW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en-US" altLang="zh-TW" sz="1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6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826"/>
            <a:ext cx="9144000" cy="4728348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745061" y="1610197"/>
            <a:ext cx="5159050" cy="400110"/>
            <a:chOff x="2019381" y="1610197"/>
            <a:chExt cx="5159050" cy="400110"/>
          </a:xfrm>
        </p:grpSpPr>
        <p:cxnSp>
          <p:nvCxnSpPr>
            <p:cNvPr id="5" name="直線接點 4"/>
            <p:cNvCxnSpPr/>
            <p:nvPr/>
          </p:nvCxnSpPr>
          <p:spPr>
            <a:xfrm flipV="1">
              <a:off x="2019381" y="1956816"/>
              <a:ext cx="2527100" cy="112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4343791" y="1610197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5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資料庫：期刊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3" y="900700"/>
            <a:ext cx="8068467" cy="56189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44724" y="2005414"/>
            <a:ext cx="7130596" cy="1295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/>
          <p:cNvSpPr txBox="1"/>
          <p:nvPr/>
        </p:nvSpPr>
        <p:spPr>
          <a:xfrm>
            <a:off x="7421541" y="16298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檢索區</a:t>
            </a:r>
            <a:endParaRPr lang="zh-TW" altLang="en-US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45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77" y="1331375"/>
            <a:ext cx="8578126" cy="431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13" y="806671"/>
            <a:ext cx="8083937" cy="44945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01413" y="1322166"/>
            <a:ext cx="1653526" cy="3801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矩形 6"/>
          <p:cNvSpPr/>
          <p:nvPr/>
        </p:nvSpPr>
        <p:spPr>
          <a:xfrm>
            <a:off x="701413" y="5156998"/>
            <a:ext cx="3069611" cy="1191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搜尋結果產生後，再加入限定欄位使搜尋結果更加符合需求。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77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449"/>
            <a:ext cx="9144000" cy="585158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6432564" y="1401058"/>
            <a:ext cx="1107996" cy="994669"/>
            <a:chOff x="3012708" y="2854954"/>
            <a:chExt cx="1107996" cy="994669"/>
          </a:xfrm>
        </p:grpSpPr>
        <p:sp>
          <p:nvSpPr>
            <p:cNvPr id="6" name="矩形 5"/>
            <p:cNvSpPr/>
            <p:nvPr/>
          </p:nvSpPr>
          <p:spPr>
            <a:xfrm>
              <a:off x="3329507" y="3224286"/>
              <a:ext cx="474398" cy="6253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012708" y="285495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全文下載</a:t>
              </a:r>
              <a:endParaRPr lang="zh-TW" altLang="en-US" sz="18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4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/>
              <a:t>檢索</a:t>
            </a:r>
            <a:r>
              <a:rPr lang="zh-TW" altLang="en-US" dirty="0" smtClean="0"/>
              <a:t>技巧：切截</a:t>
            </a:r>
            <a:endParaRPr lang="zh-TW" altLang="en-US" dirty="0"/>
          </a:p>
        </p:txBody>
      </p:sp>
      <p:sp>
        <p:nvSpPr>
          <p:cNvPr id="12" name="手繪多邊形 11"/>
          <p:cNvSpPr/>
          <p:nvPr/>
        </p:nvSpPr>
        <p:spPr>
          <a:xfrm>
            <a:off x="565264" y="733168"/>
            <a:ext cx="3561599" cy="2109785"/>
          </a:xfrm>
          <a:custGeom>
            <a:avLst/>
            <a:gdLst>
              <a:gd name="connsiteX0" fmla="*/ 0 w 7886700"/>
              <a:gd name="connsiteY0" fmla="*/ 0 h 1759500"/>
              <a:gd name="connsiteX1" fmla="*/ 7886700 w 7886700"/>
              <a:gd name="connsiteY1" fmla="*/ 0 h 1759500"/>
              <a:gd name="connsiteX2" fmla="*/ 7886700 w 7886700"/>
              <a:gd name="connsiteY2" fmla="*/ 1759500 h 1759500"/>
              <a:gd name="connsiteX3" fmla="*/ 0 w 7886700"/>
              <a:gd name="connsiteY3" fmla="*/ 1759500 h 1759500"/>
              <a:gd name="connsiteX4" fmla="*/ 0 w 7886700"/>
              <a:gd name="connsiteY4" fmla="*/ 0 h 17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1759500">
                <a:moveTo>
                  <a:pt x="0" y="0"/>
                </a:moveTo>
                <a:lnTo>
                  <a:pt x="7886700" y="0"/>
                </a:lnTo>
                <a:lnTo>
                  <a:pt x="7886700" y="1759500"/>
                </a:lnTo>
                <a:lnTo>
                  <a:pt x="0" y="17595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7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31750" rIns="177800" bIns="31750" numCol="1" spcCol="1270" anchor="t" anchorCtr="0">
            <a:noAutofit/>
          </a:bodyPr>
          <a:lstStyle/>
          <a:p>
            <a:pPr marL="0" lvl="1" algn="l" defTabSz="889000">
              <a:spcBef>
                <a:spcPct val="0"/>
              </a:spcBef>
              <a:spcAft>
                <a:spcPct val="20000"/>
              </a:spcAft>
            </a:pP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在字根加上替代符號，用來查詢字根相同的字，通常多以符號 「*」 或「</a:t>
            </a:r>
            <a:r>
              <a:rPr lang="en-US" altLang="zh-TW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」表示。</a:t>
            </a:r>
            <a:endParaRPr lang="en-US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algn="l" defTabSz="889000">
              <a:spcBef>
                <a:spcPct val="0"/>
              </a:spcBef>
              <a:spcAft>
                <a:spcPct val="20000"/>
              </a:spcAft>
            </a:pP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例如：「</a:t>
            </a:r>
            <a:r>
              <a:rPr lang="en-US" altLang="zh-TW" sz="1800" b="0" kern="120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Librar</a:t>
            </a:r>
            <a:r>
              <a:rPr lang="en-US" altLang="zh-TW" sz="1800" b="0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?</a:t>
            </a: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」可查詢到</a:t>
            </a:r>
            <a:r>
              <a:rPr lang="en-US" altLang="zh-TW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Library</a:t>
            </a: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Libraries</a:t>
            </a: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Librarian</a:t>
            </a:r>
            <a:r>
              <a:rPr lang="zh-TW" altLang="en-US" sz="18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等資料。</a:t>
            </a:r>
            <a:endParaRPr lang="zh-TW" altLang="en-US" sz="1800" b="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64" y="733168"/>
            <a:ext cx="4591030" cy="59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15"/>
            <a:ext cx="9144000" cy="50643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72782" y="1762477"/>
            <a:ext cx="537346" cy="393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875957" y="1369285"/>
            <a:ext cx="457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 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是一套資料庫檢索應用程式。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您可透過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ProQuest 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個別檢索單一資料庫，亦可整合檢索多種（或全部）資料庫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90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3" y="711757"/>
            <a:ext cx="7698004" cy="615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159438" y="1773750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最完整臺灣大專院校博碩士論文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不一定有全文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en-US" altLang="zh-TW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19744" y="1749930"/>
            <a:ext cx="1576489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sp>
        <p:nvSpPr>
          <p:cNvPr id="21" name="手繪多邊形 20"/>
          <p:cNvSpPr/>
          <p:nvPr/>
        </p:nvSpPr>
        <p:spPr>
          <a:xfrm>
            <a:off x="2180712" y="1749930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臺灣博碩士論文知識加值系統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畫面剪輯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6" y="1754775"/>
            <a:ext cx="1168410" cy="10548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sp>
        <p:nvSpPr>
          <p:cNvPr id="27" name="矩形 26"/>
          <p:cNvSpPr/>
          <p:nvPr/>
        </p:nvSpPr>
        <p:spPr>
          <a:xfrm>
            <a:off x="5183489" y="3027132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收錄聯盟採購國外博碩士論文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可全文下載</a:t>
            </a:r>
            <a:r>
              <a:rPr lang="en-US" altLang="zh-TW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社會科學類收錄約</a:t>
            </a:r>
            <a:r>
              <a:rPr lang="en-US" altLang="zh-TW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TW" altLang="en-US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490387" y="3015382"/>
            <a:ext cx="1605846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手繪多邊形 28"/>
          <p:cNvSpPr/>
          <p:nvPr/>
        </p:nvSpPr>
        <p:spPr>
          <a:xfrm>
            <a:off x="2204763" y="3003312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UMI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數位論文典藏聯盟</a:t>
            </a:r>
          </a:p>
        </p:txBody>
      </p:sp>
      <p:pic>
        <p:nvPicPr>
          <p:cNvPr id="30" name="圖片 29" descr="畫面剪輯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7" y="3348401"/>
            <a:ext cx="1581236" cy="3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514"/>
            <a:ext cx="9144000" cy="4538972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2760359" y="1685343"/>
            <a:ext cx="4873752" cy="400110"/>
            <a:chOff x="1828800" y="1250495"/>
            <a:chExt cx="4873752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048256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867912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8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711757"/>
            <a:ext cx="8577219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251404" y="1150258"/>
            <a:ext cx="4572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收錄台灣大專院校博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碩士學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2300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6" y="0"/>
            <a:ext cx="871002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346731" y="597819"/>
            <a:ext cx="1432093" cy="379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642398" y="458958"/>
            <a:ext cx="3572473" cy="657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採會員制，須註冊會員帳號。</a:t>
            </a:r>
            <a:endParaRPr lang="zh-TW" altLang="en-US" sz="20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32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67"/>
            <a:ext cx="6825812" cy="616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020830" y="1657033"/>
            <a:ext cx="888867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49175" y="3165267"/>
            <a:ext cx="1242080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49174" y="6218522"/>
            <a:ext cx="2797611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199073" y="2588366"/>
            <a:ext cx="3848987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無法取得全文時</a:t>
            </a:r>
            <a:r>
              <a:rPr kumimoji="0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請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利用各校自行建置之論文全文系統查找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是否該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生有授權畢業母校論文系統的電子全文</a:t>
            </a:r>
          </a:p>
          <a:p>
            <a:endParaRPr lang="zh-TW" altLang="en-US" sz="1800" b="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2.CETD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中文碩博士論文資料庫：收錄自</a:t>
            </a:r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年起約</a:t>
            </a:r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29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所大學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院校的博碩士論文平台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若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皆無電子全文授權，可考慮紙本瀏覽、複印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方式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取得論文內容</a:t>
            </a:r>
          </a:p>
          <a:p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向他校申請館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際複印服務申請</a:t>
            </a:r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800" b="0" dirty="0"/>
          </a:p>
        </p:txBody>
      </p:sp>
      <p:sp>
        <p:nvSpPr>
          <p:cNvPr id="2" name="矩形圖說文字 1"/>
          <p:cNvSpPr/>
          <p:nvPr/>
        </p:nvSpPr>
        <p:spPr>
          <a:xfrm>
            <a:off x="2447979" y="1531817"/>
            <a:ext cx="1847089" cy="475488"/>
          </a:xfrm>
          <a:prstGeom prst="wedgeRectCallout">
            <a:avLst>
              <a:gd name="adj1" fmla="val -76144"/>
              <a:gd name="adj2" fmla="val -7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可直接下載全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</a:p>
        </p:txBody>
      </p:sp>
      <p:sp>
        <p:nvSpPr>
          <p:cNvPr id="9" name="矩形圖說文字 8"/>
          <p:cNvSpPr/>
          <p:nvPr/>
        </p:nvSpPr>
        <p:spPr>
          <a:xfrm>
            <a:off x="2821619" y="3040051"/>
            <a:ext cx="1847089" cy="475488"/>
          </a:xfrm>
          <a:prstGeom prst="wedgeRectCallout">
            <a:avLst>
              <a:gd name="adj1" fmla="val -76144"/>
              <a:gd name="adj2" fmla="val -7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提供電子全文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2923241" y="5440680"/>
            <a:ext cx="1566464" cy="655387"/>
          </a:xfrm>
          <a:prstGeom prst="wedgeRectCallout">
            <a:avLst>
              <a:gd name="adj1" fmla="val -76144"/>
              <a:gd name="adj2" fmla="val 59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公開日期起，可下載全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86417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7" y="577135"/>
            <a:ext cx="8570281" cy="56224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66655" y="602140"/>
            <a:ext cx="558040" cy="208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136728" y="232808"/>
            <a:ext cx="384898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連結到該研究生畢業母校的論文系統</a:t>
            </a:r>
            <a:endParaRPr lang="zh-TW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531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48"/>
            <a:ext cx="9144000" cy="10890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02" y="1232155"/>
            <a:ext cx="8339301" cy="5625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60735" y="6045774"/>
            <a:ext cx="748231" cy="21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66426" y="419929"/>
            <a:ext cx="1049510" cy="21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0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1" y="455324"/>
            <a:ext cx="6755688" cy="64026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71958" y="5392685"/>
            <a:ext cx="789669" cy="1047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5136727" y="343930"/>
            <a:ext cx="384898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CETD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中文碩博士論文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資料庫</a:t>
            </a:r>
            <a:endParaRPr lang="zh-TW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6697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/>
              <a:t>檢索</a:t>
            </a:r>
            <a:r>
              <a:rPr lang="zh-TW" altLang="en-US" dirty="0" smtClean="0"/>
              <a:t>技巧：精確檢索</a:t>
            </a:r>
            <a:endParaRPr lang="zh-TW" altLang="en-US" dirty="0"/>
          </a:p>
        </p:txBody>
      </p:sp>
      <p:sp>
        <p:nvSpPr>
          <p:cNvPr id="14" name="手繪多邊形 13"/>
          <p:cNvSpPr/>
          <p:nvPr/>
        </p:nvSpPr>
        <p:spPr>
          <a:xfrm>
            <a:off x="277866" y="733168"/>
            <a:ext cx="7842689" cy="706749"/>
          </a:xfrm>
          <a:custGeom>
            <a:avLst/>
            <a:gdLst>
              <a:gd name="connsiteX0" fmla="*/ 0 w 7886700"/>
              <a:gd name="connsiteY0" fmla="*/ 0 h 957375"/>
              <a:gd name="connsiteX1" fmla="*/ 7886700 w 7886700"/>
              <a:gd name="connsiteY1" fmla="*/ 0 h 957375"/>
              <a:gd name="connsiteX2" fmla="*/ 7886700 w 7886700"/>
              <a:gd name="connsiteY2" fmla="*/ 957375 h 957375"/>
              <a:gd name="connsiteX3" fmla="*/ 0 w 7886700"/>
              <a:gd name="connsiteY3" fmla="*/ 957375 h 957375"/>
              <a:gd name="connsiteX4" fmla="*/ 0 w 7886700"/>
              <a:gd name="connsiteY4" fmla="*/ 0 h 9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957375">
                <a:moveTo>
                  <a:pt x="0" y="0"/>
                </a:moveTo>
                <a:lnTo>
                  <a:pt x="7886700" y="0"/>
                </a:lnTo>
                <a:lnTo>
                  <a:pt x="7886700" y="957375"/>
                </a:lnTo>
                <a:lnTo>
                  <a:pt x="0" y="957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7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31750" rIns="177800" bIns="3175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適合用在包含多個字，且屬於專有名詞、不宜被拆開的關鍵詞組。例如：</a:t>
            </a:r>
            <a:r>
              <a:rPr lang="en-US" altLang="zh-TW" sz="2000" b="0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altLang="zh-TW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social marketing</a:t>
            </a:r>
            <a:r>
              <a:rPr lang="en-US" altLang="zh-TW" sz="2000" b="0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endParaRPr lang="zh-TW" altLang="en-US" sz="2000" b="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6"/>
          <a:stretch/>
        </p:blipFill>
        <p:spPr bwMode="auto">
          <a:xfrm>
            <a:off x="342772" y="1439917"/>
            <a:ext cx="8697442" cy="54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12859" r="12374"/>
          <a:stretch/>
        </p:blipFill>
        <p:spPr bwMode="auto">
          <a:xfrm>
            <a:off x="277866" y="1422400"/>
            <a:ext cx="8588268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1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" y="1631932"/>
            <a:ext cx="7901106" cy="47278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56339" y="3143173"/>
            <a:ext cx="2178209" cy="3421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  <p:sp>
        <p:nvSpPr>
          <p:cNvPr id="6" name="矩形 5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sp>
        <p:nvSpPr>
          <p:cNvPr id="9" name="矩形 8"/>
          <p:cNvSpPr/>
          <p:nvPr/>
        </p:nvSpPr>
        <p:spPr>
          <a:xfrm>
            <a:off x="629702" y="1118794"/>
            <a:ext cx="7901106" cy="5131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想借的文獻在他館的時候，可以透過館際合作借閱。</a:t>
            </a:r>
            <a:endParaRPr lang="zh-TW" altLang="en-US" sz="20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500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館際合作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42187" y="1180281"/>
          <a:ext cx="8623121" cy="46953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315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借還書地點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東部地區大學校院圖書館互惠借書服務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東華、慈大、慈科大等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東大、他館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教育大學館際互借借書證服務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北市大、中教大等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另辦借書證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802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簽約合作館館際互借借書證服務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台大、成大、史前博物館等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至東大圖資館借用借書證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南區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虛擬館際借書證服務系統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高科大、屏科大等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另辦借書證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全國文獻傳遞服務系統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(NDDS)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全國圖書館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申請帳號並審核通過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4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684" b="2026"/>
          <a:stretch/>
        </p:blipFill>
        <p:spPr>
          <a:xfrm>
            <a:off x="384463" y="416560"/>
            <a:ext cx="8005191" cy="6096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62876" y="3989937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</p:spTree>
    <p:extLst>
      <p:ext uri="{BB962C8B-B14F-4D97-AF65-F5344CB8AC3E}">
        <p14:creationId xmlns:p14="http://schemas.microsoft.com/office/powerpoint/2010/main" val="27822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03104" y="3740555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40" y="384753"/>
            <a:ext cx="5767443" cy="6711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31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03104" y="3740555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03" y="137831"/>
            <a:ext cx="7237105" cy="67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" y="150436"/>
            <a:ext cx="9142094" cy="63052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283" y="3670660"/>
            <a:ext cx="1820821" cy="1075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</p:spTree>
    <p:extLst>
      <p:ext uri="{BB962C8B-B14F-4D97-AF65-F5344CB8AC3E}">
        <p14:creationId xmlns:p14="http://schemas.microsoft.com/office/powerpoint/2010/main" val="186851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" y="1029418"/>
            <a:ext cx="9144000" cy="538438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957689" y="1532943"/>
            <a:ext cx="4588482" cy="400110"/>
            <a:chOff x="1519710" y="1634543"/>
            <a:chExt cx="4588482" cy="400110"/>
          </a:xfrm>
        </p:grpSpPr>
        <p:cxnSp>
          <p:nvCxnSpPr>
            <p:cNvPr id="6" name="直線接點 5"/>
            <p:cNvCxnSpPr/>
            <p:nvPr/>
          </p:nvCxnSpPr>
          <p:spPr>
            <a:xfrm>
              <a:off x="1519710" y="1952978"/>
              <a:ext cx="2165322" cy="129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3941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549"/>
            <a:ext cx="9144000" cy="43409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07169" y="2205303"/>
            <a:ext cx="444890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可查詢聯盟會員典藏美國</a:t>
            </a:r>
            <a:r>
              <a:rPr lang="en-US" altLang="zh-TW" sz="1800" b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公司所出版之數位博士論文之索摘及全文影像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目前典藏美加地區約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萬冊博碩士論文電子全文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7364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" y="876292"/>
            <a:ext cx="7659169" cy="4515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34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70"/>
            <a:ext cx="9144000" cy="47271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889538"/>
            <a:ext cx="630328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依學門瀏覽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111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dirty="0"/>
              <a:t>檢索</a:t>
            </a:r>
            <a:r>
              <a:rPr lang="zh-TW" altLang="en-US" dirty="0" smtClean="0"/>
              <a:t>技巧：限定欄位檢索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4" y="828455"/>
            <a:ext cx="7789748" cy="577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7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982"/>
            <a:ext cx="9144000" cy="28650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266650"/>
            <a:ext cx="630328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依畢業學校瀏覽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1393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521"/>
            <a:ext cx="9144000" cy="503787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0" y="1273855"/>
            <a:ext cx="3069611" cy="4348825"/>
            <a:chOff x="339576" y="1796087"/>
            <a:chExt cx="3069611" cy="4348825"/>
          </a:xfrm>
        </p:grpSpPr>
        <p:sp>
          <p:nvSpPr>
            <p:cNvPr id="6" name="矩形 5"/>
            <p:cNvSpPr/>
            <p:nvPr/>
          </p:nvSpPr>
          <p:spPr>
            <a:xfrm>
              <a:off x="339576" y="1796087"/>
              <a:ext cx="1956816" cy="30055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339576" y="4953378"/>
              <a:ext cx="3069611" cy="119153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搜尋結果產生後，再加入限定欄位使搜尋結果更加符合需求。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25399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31" y="711757"/>
            <a:ext cx="5934329" cy="6132404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849646" y="1019433"/>
            <a:ext cx="2381526" cy="369332"/>
            <a:chOff x="3329506" y="3300984"/>
            <a:chExt cx="2381526" cy="369332"/>
          </a:xfrm>
        </p:grpSpPr>
        <p:sp>
          <p:nvSpPr>
            <p:cNvPr id="10" name="矩形 9"/>
            <p:cNvSpPr/>
            <p:nvPr/>
          </p:nvSpPr>
          <p:spPr>
            <a:xfrm>
              <a:off x="3329506" y="3300984"/>
              <a:ext cx="1273530" cy="3017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603036" y="330098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全文下載</a:t>
              </a:r>
              <a:endParaRPr lang="zh-TW" altLang="en-US" sz="18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9397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14902" r="42077" b="8744"/>
          <a:stretch/>
        </p:blipFill>
        <p:spPr>
          <a:xfrm>
            <a:off x="6980903" y="3539611"/>
            <a:ext cx="1686233" cy="246789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8139" y="748015"/>
            <a:ext cx="7196189" cy="3513832"/>
          </a:xfrm>
          <a:prstGeom prst="cloudCallout">
            <a:avLst>
              <a:gd name="adj1" fmla="val 42246"/>
              <a:gd name="adj2" fmla="val 57246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想要一次跨</a:t>
            </a:r>
            <a:r>
              <a:rPr lang="zh-TW" altLang="en-US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多個不同</a:t>
            </a:r>
            <a:r>
              <a:rPr lang="zh-TW" altLang="en-US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資料庫</a:t>
            </a:r>
            <a:r>
              <a:rPr lang="en-US" altLang="zh-TW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4800" b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4800" b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00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5896"/>
            <a:ext cx="9143999" cy="29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구부러진 연결선 99"/>
          <p:cNvCxnSpPr/>
          <p:nvPr/>
        </p:nvCxnSpPr>
        <p:spPr>
          <a:xfrm rot="5400000">
            <a:off x="1605780" y="2789627"/>
            <a:ext cx="1302009" cy="1031813"/>
          </a:xfrm>
          <a:prstGeom prst="curvedConnector3">
            <a:avLst>
              <a:gd name="adj1" fmla="val 50000"/>
            </a:avLst>
          </a:prstGeom>
          <a:ln w="38100">
            <a:solidFill>
              <a:srgbClr val="FFCAB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모서리가 둥근 직사각형 40"/>
          <p:cNvSpPr/>
          <p:nvPr/>
        </p:nvSpPr>
        <p:spPr>
          <a:xfrm>
            <a:off x="189957" y="4188758"/>
            <a:ext cx="3239043" cy="1246414"/>
          </a:xfrm>
          <a:prstGeom prst="roundRect">
            <a:avLst/>
          </a:prstGeom>
          <a:solidFill>
            <a:schemeClr val="bg1"/>
          </a:solidFill>
          <a:ln w="130175">
            <a:solidFill>
              <a:srgbClr val="FFC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0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館藏查詢</a:t>
            </a:r>
            <a:endParaRPr lang="en-US" altLang="zh-TW" sz="1800" b="0" u="sng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可以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查詢圖書館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的紙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本圖書、期刊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、視聽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資料等館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藏</a:t>
            </a:r>
            <a:endParaRPr lang="ko-KR" alt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5896"/>
            <a:ext cx="9143999" cy="29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구부러진 연결선 99"/>
          <p:cNvCxnSpPr/>
          <p:nvPr/>
        </p:nvCxnSpPr>
        <p:spPr>
          <a:xfrm rot="5400000">
            <a:off x="1605780" y="2789627"/>
            <a:ext cx="1302009" cy="1031813"/>
          </a:xfrm>
          <a:prstGeom prst="curvedConnector3">
            <a:avLst>
              <a:gd name="adj1" fmla="val 50000"/>
            </a:avLst>
          </a:prstGeom>
          <a:ln w="38100">
            <a:solidFill>
              <a:srgbClr val="FFCAB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" y="1175896"/>
            <a:ext cx="9034145" cy="29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구부러진 연결선 100"/>
          <p:cNvCxnSpPr/>
          <p:nvPr/>
        </p:nvCxnSpPr>
        <p:spPr>
          <a:xfrm rot="16200000" flipH="1">
            <a:off x="3573649" y="3055750"/>
            <a:ext cx="1310051" cy="720119"/>
          </a:xfrm>
          <a:prstGeom prst="curvedConnector3">
            <a:avLst>
              <a:gd name="adj1" fmla="val 50000"/>
            </a:avLst>
          </a:prstGeom>
          <a:ln w="38100">
            <a:solidFill>
              <a:srgbClr val="A6CFE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41"/>
          <p:cNvSpPr/>
          <p:nvPr/>
        </p:nvSpPr>
        <p:spPr>
          <a:xfrm>
            <a:off x="4123321" y="4203499"/>
            <a:ext cx="4712947" cy="1995076"/>
          </a:xfrm>
          <a:prstGeom prst="roundRect">
            <a:avLst/>
          </a:prstGeom>
          <a:solidFill>
            <a:schemeClr val="bg1"/>
          </a:solidFill>
          <a:ln w="130175">
            <a:solidFill>
              <a:srgbClr val="A6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全文查找</a:t>
            </a:r>
            <a:endParaRPr lang="en-US" altLang="zh-TW" sz="1800" b="0" u="sng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查詢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圖書館訂購的電子期刊內的文章，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其中在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EDS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集中式」部分蒐集了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圖書館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八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成以上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的電子期刊全文，而其餘文章及部分中文資源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如天下雜誌、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CETD)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則可透過「分散式查詢」來查詢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8" y="717335"/>
            <a:ext cx="8086555" cy="61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014367" y="1769387"/>
            <a:ext cx="950176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59192" y="2863081"/>
            <a:ext cx="1156362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14369" y="4118139"/>
            <a:ext cx="1774925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014368" y="5202868"/>
            <a:ext cx="815704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28838" y="227279"/>
            <a:ext cx="4605551" cy="4663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直接輸入關鍵字，跨資料庫搜尋文獻。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4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7708"/>
          <a:stretch/>
        </p:blipFill>
        <p:spPr>
          <a:xfrm>
            <a:off x="2717461" y="3854246"/>
            <a:ext cx="2388698" cy="2507226"/>
          </a:xfrm>
          <a:prstGeom prst="rect">
            <a:avLst/>
          </a:prstGeom>
        </p:spPr>
      </p:pic>
      <p:sp>
        <p:nvSpPr>
          <p:cNvPr id="4" name="橢圓形圖說文字 3"/>
          <p:cNvSpPr/>
          <p:nvPr/>
        </p:nvSpPr>
        <p:spPr>
          <a:xfrm>
            <a:off x="304800" y="1435510"/>
            <a:ext cx="4660490" cy="2559435"/>
          </a:xfrm>
          <a:prstGeom prst="wedgeEllipseCallout">
            <a:avLst>
              <a:gd name="adj1" fmla="val 12711"/>
              <a:gd name="adj2" fmla="val 598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還是離不開</a:t>
            </a:r>
            <a:r>
              <a:rPr lang="en-US" altLang="zh-TW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GOOGLE</a:t>
            </a:r>
            <a:endParaRPr lang="zh-TW" altLang="en-US" sz="4800" b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4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509"/>
            <a:ext cx="9153428" cy="40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081143" y="5164249"/>
            <a:ext cx="4893523" cy="7508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多一個步驟讓你的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學術搜尋更好用</a:t>
            </a:r>
            <a:r>
              <a: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04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509"/>
            <a:ext cx="9153428" cy="40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3466" y="1505719"/>
            <a:ext cx="407852" cy="340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9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09" y="1159060"/>
            <a:ext cx="4801126" cy="4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985169" y="1321850"/>
            <a:ext cx="517713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2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佈景主題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2" id="{F404A11E-7617-4C83-9E31-AFC6B3DF8334}" vid="{D3EFFAFF-B420-4B95-8CAC-529C7B301E3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</Template>
  <TotalTime>6140</TotalTime>
  <Words>2543</Words>
  <Application>Microsoft Office PowerPoint</Application>
  <PresentationFormat>如螢幕大小 (4:3)</PresentationFormat>
  <Paragraphs>374</Paragraphs>
  <Slides>108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108</vt:i4>
      </vt:variant>
    </vt:vector>
  </HeadingPairs>
  <TitlesOfParts>
    <vt:vector size="117" baseType="lpstr">
      <vt:lpstr>맑은 고딕</vt:lpstr>
      <vt:lpstr>微軟正黑體</vt:lpstr>
      <vt:lpstr>新細明體</vt:lpstr>
      <vt:lpstr>Arial</vt:lpstr>
      <vt:lpstr>Calibri</vt:lpstr>
      <vt:lpstr>Calibri Light</vt:lpstr>
      <vt:lpstr>Times New Roman</vt:lpstr>
      <vt:lpstr>Wingdings</vt:lpstr>
      <vt:lpstr>佈景主題2</vt:lpstr>
      <vt:lpstr>東大圖資館資源利用教育 (人文學院)</vt:lpstr>
      <vt:lpstr>大綱</vt:lpstr>
      <vt:lpstr>PowerPoint 簡報</vt:lpstr>
      <vt:lpstr>寫作歷程</vt:lpstr>
      <vt:lpstr>資料查詢步驟</vt:lpstr>
      <vt:lpstr>檢索技巧：布林邏輯</vt:lpstr>
      <vt:lpstr>檢索技巧：切截</vt:lpstr>
      <vt:lpstr>檢索技巧：精確檢索</vt:lpstr>
      <vt:lpstr>檢索技巧：限定欄位檢索</vt:lpstr>
      <vt:lpstr>期刊指標：IF值</vt:lpstr>
      <vt:lpstr>數位物件識別碼：DOI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遇到問題了該怎麼辦?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圖資館電子資源利用教育</dc:title>
  <dc:creator>nttu</dc:creator>
  <cp:lastModifiedBy>Windows 使用者</cp:lastModifiedBy>
  <cp:revision>313</cp:revision>
  <dcterms:created xsi:type="dcterms:W3CDTF">2016-08-24T01:56:36Z</dcterms:created>
  <dcterms:modified xsi:type="dcterms:W3CDTF">2020-12-16T05:42:33Z</dcterms:modified>
</cp:coreProperties>
</file>